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59" r:id="rId4"/>
    <p:sldId id="260" r:id="rId5"/>
    <p:sldId id="264" r:id="rId6"/>
    <p:sldId id="263" r:id="rId7"/>
    <p:sldId id="265" r:id="rId8"/>
    <p:sldId id="266" r:id="rId9"/>
    <p:sldId id="268" r:id="rId10"/>
    <p:sldId id="270" r:id="rId11"/>
    <p:sldId id="267" r:id="rId12"/>
    <p:sldId id="269" r:id="rId13"/>
    <p:sldId id="258" r:id="rId14"/>
    <p:sldId id="271" r:id="rId15"/>
    <p:sldId id="272" r:id="rId16"/>
    <p:sldId id="273" r:id="rId17"/>
    <p:sldId id="276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936" y="3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190195-177A-460A-9B84-6C2B42F5892B}" type="doc">
      <dgm:prSet loTypeId="urn:microsoft.com/office/officeart/2005/8/layout/hList7#1" loCatId="list" qsTypeId="urn:microsoft.com/office/officeart/2005/8/quickstyle/simple1" qsCatId="simple" csTypeId="urn:microsoft.com/office/officeart/2005/8/colors/colorful5" csCatId="colorful" phldr="1"/>
      <dgm:spPr/>
    </dgm:pt>
    <dgm:pt modelId="{0DA22BE6-84FD-4CBB-B599-6C4AE25A7642}">
      <dgm:prSet phldrT="[Текст]" custT="1"/>
      <dgm:spPr/>
      <dgm:t>
        <a:bodyPr/>
        <a:lstStyle/>
        <a:p>
          <a:r>
            <a:rPr lang="ru-RU" sz="1100" b="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Информационный кабинет (интерактивные столы и девайсы, интерактивная доска)</a:t>
          </a:r>
          <a:endParaRPr lang="ru-RU" sz="11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gm:t>
    </dgm:pt>
    <dgm:pt modelId="{5EA31713-C189-4A11-A146-CB521D131EDE}" type="parTrans" cxnId="{715A9132-E7C4-4561-A0B1-782948A175E5}">
      <dgm:prSet/>
      <dgm:spPr/>
      <dgm:t>
        <a:bodyPr/>
        <a:lstStyle/>
        <a:p>
          <a:endParaRPr lang="ru-RU"/>
        </a:p>
      </dgm:t>
    </dgm:pt>
    <dgm:pt modelId="{3B7E2D40-93AE-473E-B532-FA2E1A3E1A64}" type="sibTrans" cxnId="{715A9132-E7C4-4561-A0B1-782948A175E5}">
      <dgm:prSet/>
      <dgm:spPr/>
      <dgm:t>
        <a:bodyPr/>
        <a:lstStyle/>
        <a:p>
          <a:endParaRPr lang="ru-RU"/>
        </a:p>
      </dgm:t>
    </dgm:pt>
    <dgm:pt modelId="{6BBDD196-1AF3-4F1B-8ABC-21DAFF0EE4D9}">
      <dgm:prSet phldrT="[Текст]" custT="1"/>
      <dgm:spPr/>
      <dgm:t>
        <a:bodyPr/>
        <a:lstStyle/>
        <a:p>
          <a:r>
            <a:rPr lang="ru-RU" sz="1100" dirty="0" err="1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Компьютеризиро</a:t>
          </a:r>
          <a:r>
            <a:rPr lang="ru-RU" sz="11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-ванные рабочие места педагогов и специалистов</a:t>
          </a:r>
          <a:endParaRPr lang="ru-RU" sz="11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gm:t>
    </dgm:pt>
    <dgm:pt modelId="{73374FCE-5628-488D-8957-9EDB8FB9ABE7}" type="parTrans" cxnId="{A9D4F467-81BF-49F0-894B-74C799B35FC8}">
      <dgm:prSet/>
      <dgm:spPr/>
      <dgm:t>
        <a:bodyPr/>
        <a:lstStyle/>
        <a:p>
          <a:endParaRPr lang="ru-RU"/>
        </a:p>
      </dgm:t>
    </dgm:pt>
    <dgm:pt modelId="{4D6BAE62-7BF5-4272-BEE4-3ACCFC7E8A0B}" type="sibTrans" cxnId="{A9D4F467-81BF-49F0-894B-74C799B35FC8}">
      <dgm:prSet/>
      <dgm:spPr/>
      <dgm:t>
        <a:bodyPr/>
        <a:lstStyle/>
        <a:p>
          <a:endParaRPr lang="ru-RU"/>
        </a:p>
      </dgm:t>
    </dgm:pt>
    <dgm:pt modelId="{BE03A1AF-9FBE-4549-B36B-70FECCA3E48A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Сенсорная комната и интерактивная песочница «Островок» в кабинете педагога-психолога</a:t>
          </a:r>
          <a:endParaRPr lang="ru-RU" sz="11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gm:t>
    </dgm:pt>
    <dgm:pt modelId="{FC70B9B5-56ED-47FD-9922-F805638CA70E}" type="parTrans" cxnId="{071FD35F-23A9-4410-B6FC-762996E9777C}">
      <dgm:prSet/>
      <dgm:spPr/>
      <dgm:t>
        <a:bodyPr/>
        <a:lstStyle/>
        <a:p>
          <a:endParaRPr lang="ru-RU"/>
        </a:p>
      </dgm:t>
    </dgm:pt>
    <dgm:pt modelId="{193A3063-8E2C-4DF6-9493-189990368502}" type="sibTrans" cxnId="{071FD35F-23A9-4410-B6FC-762996E9777C}">
      <dgm:prSet/>
      <dgm:spPr/>
      <dgm:t>
        <a:bodyPr/>
        <a:lstStyle/>
        <a:p>
          <a:endParaRPr lang="ru-RU"/>
        </a:p>
      </dgm:t>
    </dgm:pt>
    <dgm:pt modelId="{D12658E4-4D75-4763-A737-7003E44B2C80}">
      <dgm:prSet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Интерактивный пол в спортивном зале</a:t>
          </a:r>
          <a:endParaRPr lang="ru-RU" sz="11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gm:t>
    </dgm:pt>
    <dgm:pt modelId="{A5D6B088-AC70-4B88-A6BD-04ED60BFD516}" type="parTrans" cxnId="{6BC8A51D-0A34-43D3-96FF-D64F21F9B087}">
      <dgm:prSet/>
      <dgm:spPr/>
      <dgm:t>
        <a:bodyPr/>
        <a:lstStyle/>
        <a:p>
          <a:endParaRPr lang="ru-RU"/>
        </a:p>
      </dgm:t>
    </dgm:pt>
    <dgm:pt modelId="{AD1DDF74-9B2E-4802-B19E-4828F587EA5A}" type="sibTrans" cxnId="{6BC8A51D-0A34-43D3-96FF-D64F21F9B087}">
      <dgm:prSet/>
      <dgm:spPr/>
      <dgm:t>
        <a:bodyPr/>
        <a:lstStyle/>
        <a:p>
          <a:endParaRPr lang="ru-RU"/>
        </a:p>
      </dgm:t>
    </dgm:pt>
    <dgm:pt modelId="{0885C5C2-FC59-4745-8E6B-0F542774928A}">
      <dgm:prSet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Интерактивная парта и логопедическая «Шхуна» для работы учителя-логопеда</a:t>
          </a:r>
          <a:endParaRPr lang="ru-RU" sz="11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gm:t>
    </dgm:pt>
    <dgm:pt modelId="{5AD97CFA-9219-4E4D-81D0-CC3F86987C76}" type="parTrans" cxnId="{F57831D8-C29B-4E8E-9634-490B92EDE73B}">
      <dgm:prSet/>
      <dgm:spPr/>
      <dgm:t>
        <a:bodyPr/>
        <a:lstStyle/>
        <a:p>
          <a:endParaRPr lang="ru-RU"/>
        </a:p>
      </dgm:t>
    </dgm:pt>
    <dgm:pt modelId="{4116217A-2CD8-4C41-951D-302FF4EC493E}" type="sibTrans" cxnId="{F57831D8-C29B-4E8E-9634-490B92EDE73B}">
      <dgm:prSet/>
      <dgm:spPr/>
      <dgm:t>
        <a:bodyPr/>
        <a:lstStyle/>
        <a:p>
          <a:endParaRPr lang="ru-RU"/>
        </a:p>
      </dgm:t>
    </dgm:pt>
    <dgm:pt modelId="{E4FBAEB1-FA5F-4FBC-B672-0203C50D856F}">
      <dgm:prSet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Интерактивная доска, экран и мультимедийный проектор в музыкальных залах</a:t>
          </a:r>
          <a:endParaRPr lang="ru-RU" sz="11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gm:t>
    </dgm:pt>
    <dgm:pt modelId="{2C2306F6-0EDA-402E-8D67-824CA3798EEB}" type="parTrans" cxnId="{2502C632-4488-4E64-BAD6-3A6124F24DDE}">
      <dgm:prSet/>
      <dgm:spPr/>
      <dgm:t>
        <a:bodyPr/>
        <a:lstStyle/>
        <a:p>
          <a:endParaRPr lang="ru-RU"/>
        </a:p>
      </dgm:t>
    </dgm:pt>
    <dgm:pt modelId="{8E3C3DB9-EE99-4FA2-A396-77AB792703D5}" type="sibTrans" cxnId="{2502C632-4488-4E64-BAD6-3A6124F24DDE}">
      <dgm:prSet/>
      <dgm:spPr/>
      <dgm:t>
        <a:bodyPr/>
        <a:lstStyle/>
        <a:p>
          <a:endParaRPr lang="ru-RU"/>
        </a:p>
      </dgm:t>
    </dgm:pt>
    <dgm:pt modelId="{BB3DFA21-5E25-4E94-A38B-B2EAB7E83A5A}" type="pres">
      <dgm:prSet presAssocID="{A6190195-177A-460A-9B84-6C2B42F5892B}" presName="Name0" presStyleCnt="0">
        <dgm:presLayoutVars>
          <dgm:dir/>
          <dgm:resizeHandles val="exact"/>
        </dgm:presLayoutVars>
      </dgm:prSet>
      <dgm:spPr/>
    </dgm:pt>
    <dgm:pt modelId="{59237831-77CA-411D-A7B5-822CE07B4676}" type="pres">
      <dgm:prSet presAssocID="{A6190195-177A-460A-9B84-6C2B42F5892B}" presName="fgShape" presStyleLbl="fgShp" presStyleIdx="0" presStyleCnt="1" custScaleY="133333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D41A0C5A-A30D-403E-B6AF-310C9039027B}" type="pres">
      <dgm:prSet presAssocID="{A6190195-177A-460A-9B84-6C2B42F5892B}" presName="linComp" presStyleCnt="0"/>
      <dgm:spPr/>
    </dgm:pt>
    <dgm:pt modelId="{0BDC6D07-18EF-4E44-8629-AC09C501AC3B}" type="pres">
      <dgm:prSet presAssocID="{0DA22BE6-84FD-4CBB-B599-6C4AE25A7642}" presName="compNode" presStyleCnt="0"/>
      <dgm:spPr/>
    </dgm:pt>
    <dgm:pt modelId="{079996FA-1D98-459F-AA21-3E7D768FCBD1}" type="pres">
      <dgm:prSet presAssocID="{0DA22BE6-84FD-4CBB-B599-6C4AE25A7642}" presName="bkgdShape" presStyleLbl="node1" presStyleIdx="0" presStyleCnt="6"/>
      <dgm:spPr/>
      <dgm:t>
        <a:bodyPr/>
        <a:lstStyle/>
        <a:p>
          <a:endParaRPr lang="ru-RU"/>
        </a:p>
      </dgm:t>
    </dgm:pt>
    <dgm:pt modelId="{93AEAAA1-BC87-44FA-AA47-C1D56BF728C8}" type="pres">
      <dgm:prSet presAssocID="{0DA22BE6-84FD-4CBB-B599-6C4AE25A7642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8B81B9-9E90-4557-8F26-FD20ABCB6B12}" type="pres">
      <dgm:prSet presAssocID="{0DA22BE6-84FD-4CBB-B599-6C4AE25A7642}" presName="invisiNode" presStyleLbl="node1" presStyleIdx="0" presStyleCnt="6"/>
      <dgm:spPr/>
    </dgm:pt>
    <dgm:pt modelId="{6AC8CF6A-EC02-4F02-85AD-8C342FDDAE83}" type="pres">
      <dgm:prSet presAssocID="{0DA22BE6-84FD-4CBB-B599-6C4AE25A7642}" presName="imagNod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D759FC5-8DF5-4E95-A76A-648988D7C863}" type="pres">
      <dgm:prSet presAssocID="{3B7E2D40-93AE-473E-B532-FA2E1A3E1A6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BB876B2-8ABE-418E-918E-8C50B1347D7A}" type="pres">
      <dgm:prSet presAssocID="{D12658E4-4D75-4763-A737-7003E44B2C80}" presName="compNode" presStyleCnt="0"/>
      <dgm:spPr/>
    </dgm:pt>
    <dgm:pt modelId="{AAD83368-81AA-4435-83CD-8D9A18F52CF5}" type="pres">
      <dgm:prSet presAssocID="{D12658E4-4D75-4763-A737-7003E44B2C80}" presName="bkgdShape" presStyleLbl="node1" presStyleIdx="1" presStyleCnt="6"/>
      <dgm:spPr/>
      <dgm:t>
        <a:bodyPr/>
        <a:lstStyle/>
        <a:p>
          <a:endParaRPr lang="ru-RU"/>
        </a:p>
      </dgm:t>
    </dgm:pt>
    <dgm:pt modelId="{2523050C-8CF2-490F-87FE-B983F925EF38}" type="pres">
      <dgm:prSet presAssocID="{D12658E4-4D75-4763-A737-7003E44B2C80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90FFB-C4AD-471B-90E9-C0BEEB8F2E81}" type="pres">
      <dgm:prSet presAssocID="{D12658E4-4D75-4763-A737-7003E44B2C80}" presName="invisiNode" presStyleLbl="node1" presStyleIdx="1" presStyleCnt="6"/>
      <dgm:spPr/>
    </dgm:pt>
    <dgm:pt modelId="{60AC46B3-50F3-407B-9E4E-88C716E904EF}" type="pres">
      <dgm:prSet presAssocID="{D12658E4-4D75-4763-A737-7003E44B2C80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5F8A8BF-D5A3-4266-B0A6-A1FA33D7A994}" type="pres">
      <dgm:prSet presAssocID="{AD1DDF74-9B2E-4802-B19E-4828F587EA5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63AE25E-2E88-4578-88F8-F52057855D88}" type="pres">
      <dgm:prSet presAssocID="{0885C5C2-FC59-4745-8E6B-0F542774928A}" presName="compNode" presStyleCnt="0"/>
      <dgm:spPr/>
    </dgm:pt>
    <dgm:pt modelId="{70F2FEEB-1009-4BCE-AEB7-92B40690B646}" type="pres">
      <dgm:prSet presAssocID="{0885C5C2-FC59-4745-8E6B-0F542774928A}" presName="bkgdShape" presStyleLbl="node1" presStyleIdx="2" presStyleCnt="6"/>
      <dgm:spPr/>
      <dgm:t>
        <a:bodyPr/>
        <a:lstStyle/>
        <a:p>
          <a:endParaRPr lang="ru-RU"/>
        </a:p>
      </dgm:t>
    </dgm:pt>
    <dgm:pt modelId="{C3EAE81A-3815-4A40-B5AE-77ADC983AAD6}" type="pres">
      <dgm:prSet presAssocID="{0885C5C2-FC59-4745-8E6B-0F542774928A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129FA-659C-4AF3-87BA-AC5B622BE23E}" type="pres">
      <dgm:prSet presAssocID="{0885C5C2-FC59-4745-8E6B-0F542774928A}" presName="invisiNode" presStyleLbl="node1" presStyleIdx="2" presStyleCnt="6"/>
      <dgm:spPr/>
    </dgm:pt>
    <dgm:pt modelId="{857B540F-C7FE-4747-9AD7-66D5171271EF}" type="pres">
      <dgm:prSet presAssocID="{0885C5C2-FC59-4745-8E6B-0F542774928A}" presName="imagNode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6BA118A-BB5B-45C7-9AE6-CC421B1DB5D9}" type="pres">
      <dgm:prSet presAssocID="{4116217A-2CD8-4C41-951D-302FF4EC49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4E12714-2831-4C14-8990-B87BA74B5DD2}" type="pres">
      <dgm:prSet presAssocID="{E4FBAEB1-FA5F-4FBC-B672-0203C50D856F}" presName="compNode" presStyleCnt="0"/>
      <dgm:spPr/>
    </dgm:pt>
    <dgm:pt modelId="{B9A443CA-D7E3-44FE-BEF4-E6DE3AC51B74}" type="pres">
      <dgm:prSet presAssocID="{E4FBAEB1-FA5F-4FBC-B672-0203C50D856F}" presName="bkgdShape" presStyleLbl="node1" presStyleIdx="3" presStyleCnt="6"/>
      <dgm:spPr/>
      <dgm:t>
        <a:bodyPr/>
        <a:lstStyle/>
        <a:p>
          <a:endParaRPr lang="ru-RU"/>
        </a:p>
      </dgm:t>
    </dgm:pt>
    <dgm:pt modelId="{63D48B3F-F6C5-46B0-BF53-CE5EFC0DCF98}" type="pres">
      <dgm:prSet presAssocID="{E4FBAEB1-FA5F-4FBC-B672-0203C50D856F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77E3D-2504-48AA-8E49-4F9EE9EA5800}" type="pres">
      <dgm:prSet presAssocID="{E4FBAEB1-FA5F-4FBC-B672-0203C50D856F}" presName="invisiNode" presStyleLbl="node1" presStyleIdx="3" presStyleCnt="6"/>
      <dgm:spPr/>
    </dgm:pt>
    <dgm:pt modelId="{54A63390-7526-48F2-90C9-7950036C277F}" type="pres">
      <dgm:prSet presAssocID="{E4FBAEB1-FA5F-4FBC-B672-0203C50D856F}" presName="imagNode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3081D1A-23C3-4D9C-B4E6-33B9AB781944}" type="pres">
      <dgm:prSet presAssocID="{8E3C3DB9-EE99-4FA2-A396-77AB792703D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048984D-6B5D-4B22-9DDA-4650195C3F79}" type="pres">
      <dgm:prSet presAssocID="{6BBDD196-1AF3-4F1B-8ABC-21DAFF0EE4D9}" presName="compNode" presStyleCnt="0"/>
      <dgm:spPr/>
    </dgm:pt>
    <dgm:pt modelId="{B82F0F7D-39A5-4192-BE3E-87408D5E7E2C}" type="pres">
      <dgm:prSet presAssocID="{6BBDD196-1AF3-4F1B-8ABC-21DAFF0EE4D9}" presName="bkgdShape" presStyleLbl="node1" presStyleIdx="4" presStyleCnt="6"/>
      <dgm:spPr/>
      <dgm:t>
        <a:bodyPr/>
        <a:lstStyle/>
        <a:p>
          <a:endParaRPr lang="ru-RU"/>
        </a:p>
      </dgm:t>
    </dgm:pt>
    <dgm:pt modelId="{1E550C43-29B6-4AE9-899C-BE17F9098282}" type="pres">
      <dgm:prSet presAssocID="{6BBDD196-1AF3-4F1B-8ABC-21DAFF0EE4D9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711CF5-6A1F-48D9-8C70-7EB15130D146}" type="pres">
      <dgm:prSet presAssocID="{6BBDD196-1AF3-4F1B-8ABC-21DAFF0EE4D9}" presName="invisiNode" presStyleLbl="node1" presStyleIdx="4" presStyleCnt="6"/>
      <dgm:spPr/>
    </dgm:pt>
    <dgm:pt modelId="{95300028-0B2D-471A-802E-BB5D6C0D0531}" type="pres">
      <dgm:prSet presAssocID="{6BBDD196-1AF3-4F1B-8ABC-21DAFF0EE4D9}" presName="imagNode" presStyleLbl="fgImgPlace1" presStyleIdx="4" presStyleCnt="6" custLinFactNeighborX="276" custLinFactNeighborY="167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8CC4E3-84A2-475A-ABAF-E1A13115A4CE}" type="pres">
      <dgm:prSet presAssocID="{4D6BAE62-7BF5-4272-BEE4-3ACCFC7E8A0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064CCA-ED76-406A-92D4-5BABC2F5199A}" type="pres">
      <dgm:prSet presAssocID="{BE03A1AF-9FBE-4549-B36B-70FECCA3E48A}" presName="compNode" presStyleCnt="0"/>
      <dgm:spPr/>
    </dgm:pt>
    <dgm:pt modelId="{D4B2E629-EE46-4302-A567-004E945CC6C8}" type="pres">
      <dgm:prSet presAssocID="{BE03A1AF-9FBE-4549-B36B-70FECCA3E48A}" presName="bkgdShape" presStyleLbl="node1" presStyleIdx="5" presStyleCnt="6"/>
      <dgm:spPr/>
      <dgm:t>
        <a:bodyPr/>
        <a:lstStyle/>
        <a:p>
          <a:endParaRPr lang="ru-RU"/>
        </a:p>
      </dgm:t>
    </dgm:pt>
    <dgm:pt modelId="{6E536FAB-E4FD-46E3-A44C-FE9D4A655617}" type="pres">
      <dgm:prSet presAssocID="{BE03A1AF-9FBE-4549-B36B-70FECCA3E48A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E2001-E8BB-4817-9902-4EC996B2FA94}" type="pres">
      <dgm:prSet presAssocID="{BE03A1AF-9FBE-4549-B36B-70FECCA3E48A}" presName="invisiNode" presStyleLbl="node1" presStyleIdx="5" presStyleCnt="6"/>
      <dgm:spPr/>
    </dgm:pt>
    <dgm:pt modelId="{5EF0D36B-2B5E-48E9-B822-787D2D85128E}" type="pres">
      <dgm:prSet presAssocID="{BE03A1AF-9FBE-4549-B36B-70FECCA3E48A}" presName="imagNod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6D015ED-6CB7-41B4-98B5-2FE558B8DD3F}" type="presOf" srcId="{E4FBAEB1-FA5F-4FBC-B672-0203C50D856F}" destId="{B9A443CA-D7E3-44FE-BEF4-E6DE3AC51B74}" srcOrd="0" destOrd="0" presId="urn:microsoft.com/office/officeart/2005/8/layout/hList7#1"/>
    <dgm:cxn modelId="{DDFBA95E-FDF4-44DF-A3F0-7312F339E249}" type="presOf" srcId="{0DA22BE6-84FD-4CBB-B599-6C4AE25A7642}" destId="{079996FA-1D98-459F-AA21-3E7D768FCBD1}" srcOrd="0" destOrd="0" presId="urn:microsoft.com/office/officeart/2005/8/layout/hList7#1"/>
    <dgm:cxn modelId="{7A814942-AEF6-48CC-84A2-9C719E884AF2}" type="presOf" srcId="{BE03A1AF-9FBE-4549-B36B-70FECCA3E48A}" destId="{6E536FAB-E4FD-46E3-A44C-FE9D4A655617}" srcOrd="1" destOrd="0" presId="urn:microsoft.com/office/officeart/2005/8/layout/hList7#1"/>
    <dgm:cxn modelId="{81582708-B3BE-41D8-BAAA-F40F0DDF8AB4}" type="presOf" srcId="{0885C5C2-FC59-4745-8E6B-0F542774928A}" destId="{70F2FEEB-1009-4BCE-AEB7-92B40690B646}" srcOrd="0" destOrd="0" presId="urn:microsoft.com/office/officeart/2005/8/layout/hList7#1"/>
    <dgm:cxn modelId="{6BC8A51D-0A34-43D3-96FF-D64F21F9B087}" srcId="{A6190195-177A-460A-9B84-6C2B42F5892B}" destId="{D12658E4-4D75-4763-A737-7003E44B2C80}" srcOrd="1" destOrd="0" parTransId="{A5D6B088-AC70-4B88-A6BD-04ED60BFD516}" sibTransId="{AD1DDF74-9B2E-4802-B19E-4828F587EA5A}"/>
    <dgm:cxn modelId="{A9D4F467-81BF-49F0-894B-74C799B35FC8}" srcId="{A6190195-177A-460A-9B84-6C2B42F5892B}" destId="{6BBDD196-1AF3-4F1B-8ABC-21DAFF0EE4D9}" srcOrd="4" destOrd="0" parTransId="{73374FCE-5628-488D-8957-9EDB8FB9ABE7}" sibTransId="{4D6BAE62-7BF5-4272-BEE4-3ACCFC7E8A0B}"/>
    <dgm:cxn modelId="{8A42C790-E429-48F6-B7A8-12A7D8D58E11}" type="presOf" srcId="{A6190195-177A-460A-9B84-6C2B42F5892B}" destId="{BB3DFA21-5E25-4E94-A38B-B2EAB7E83A5A}" srcOrd="0" destOrd="0" presId="urn:microsoft.com/office/officeart/2005/8/layout/hList7#1"/>
    <dgm:cxn modelId="{F57831D8-C29B-4E8E-9634-490B92EDE73B}" srcId="{A6190195-177A-460A-9B84-6C2B42F5892B}" destId="{0885C5C2-FC59-4745-8E6B-0F542774928A}" srcOrd="2" destOrd="0" parTransId="{5AD97CFA-9219-4E4D-81D0-CC3F86987C76}" sibTransId="{4116217A-2CD8-4C41-951D-302FF4EC493E}"/>
    <dgm:cxn modelId="{2502C632-4488-4E64-BAD6-3A6124F24DDE}" srcId="{A6190195-177A-460A-9B84-6C2B42F5892B}" destId="{E4FBAEB1-FA5F-4FBC-B672-0203C50D856F}" srcOrd="3" destOrd="0" parTransId="{2C2306F6-0EDA-402E-8D67-824CA3798EEB}" sibTransId="{8E3C3DB9-EE99-4FA2-A396-77AB792703D5}"/>
    <dgm:cxn modelId="{99347E5C-B907-416F-985E-DC39D2C1E193}" type="presOf" srcId="{AD1DDF74-9B2E-4802-B19E-4828F587EA5A}" destId="{C5F8A8BF-D5A3-4266-B0A6-A1FA33D7A994}" srcOrd="0" destOrd="0" presId="urn:microsoft.com/office/officeart/2005/8/layout/hList7#1"/>
    <dgm:cxn modelId="{8E05F9D1-9D73-40DE-B3E7-967814B2C2A2}" type="presOf" srcId="{8E3C3DB9-EE99-4FA2-A396-77AB792703D5}" destId="{F3081D1A-23C3-4D9C-B4E6-33B9AB781944}" srcOrd="0" destOrd="0" presId="urn:microsoft.com/office/officeart/2005/8/layout/hList7#1"/>
    <dgm:cxn modelId="{6A21D4BA-653E-4F52-AF57-F6D64064CF32}" type="presOf" srcId="{BE03A1AF-9FBE-4549-B36B-70FECCA3E48A}" destId="{D4B2E629-EE46-4302-A567-004E945CC6C8}" srcOrd="0" destOrd="0" presId="urn:microsoft.com/office/officeart/2005/8/layout/hList7#1"/>
    <dgm:cxn modelId="{46E80AE4-17D0-46C9-8D12-90DC06BC04CB}" type="presOf" srcId="{D12658E4-4D75-4763-A737-7003E44B2C80}" destId="{AAD83368-81AA-4435-83CD-8D9A18F52CF5}" srcOrd="0" destOrd="0" presId="urn:microsoft.com/office/officeart/2005/8/layout/hList7#1"/>
    <dgm:cxn modelId="{715A9132-E7C4-4561-A0B1-782948A175E5}" srcId="{A6190195-177A-460A-9B84-6C2B42F5892B}" destId="{0DA22BE6-84FD-4CBB-B599-6C4AE25A7642}" srcOrd="0" destOrd="0" parTransId="{5EA31713-C189-4A11-A146-CB521D131EDE}" sibTransId="{3B7E2D40-93AE-473E-B532-FA2E1A3E1A64}"/>
    <dgm:cxn modelId="{071FD35F-23A9-4410-B6FC-762996E9777C}" srcId="{A6190195-177A-460A-9B84-6C2B42F5892B}" destId="{BE03A1AF-9FBE-4549-B36B-70FECCA3E48A}" srcOrd="5" destOrd="0" parTransId="{FC70B9B5-56ED-47FD-9922-F805638CA70E}" sibTransId="{193A3063-8E2C-4DF6-9493-189990368502}"/>
    <dgm:cxn modelId="{0C7E0829-0958-4EE9-B625-9F4DBF5EDE16}" type="presOf" srcId="{D12658E4-4D75-4763-A737-7003E44B2C80}" destId="{2523050C-8CF2-490F-87FE-B983F925EF38}" srcOrd="1" destOrd="0" presId="urn:microsoft.com/office/officeart/2005/8/layout/hList7#1"/>
    <dgm:cxn modelId="{A2D2F70A-671F-4792-AA5C-96E4A4D51113}" type="presOf" srcId="{4D6BAE62-7BF5-4272-BEE4-3ACCFC7E8A0B}" destId="{268CC4E3-84A2-475A-ABAF-E1A13115A4CE}" srcOrd="0" destOrd="0" presId="urn:microsoft.com/office/officeart/2005/8/layout/hList7#1"/>
    <dgm:cxn modelId="{BAF82797-F336-45A0-A923-5C63543FAB56}" type="presOf" srcId="{E4FBAEB1-FA5F-4FBC-B672-0203C50D856F}" destId="{63D48B3F-F6C5-46B0-BF53-CE5EFC0DCF98}" srcOrd="1" destOrd="0" presId="urn:microsoft.com/office/officeart/2005/8/layout/hList7#1"/>
    <dgm:cxn modelId="{65209FEF-9ED9-4E64-BF09-F213808BEE79}" type="presOf" srcId="{6BBDD196-1AF3-4F1B-8ABC-21DAFF0EE4D9}" destId="{1E550C43-29B6-4AE9-899C-BE17F9098282}" srcOrd="1" destOrd="0" presId="urn:microsoft.com/office/officeart/2005/8/layout/hList7#1"/>
    <dgm:cxn modelId="{3160CCC7-3280-437E-B992-9AF3BD559A18}" type="presOf" srcId="{0DA22BE6-84FD-4CBB-B599-6C4AE25A7642}" destId="{93AEAAA1-BC87-44FA-AA47-C1D56BF728C8}" srcOrd="1" destOrd="0" presId="urn:microsoft.com/office/officeart/2005/8/layout/hList7#1"/>
    <dgm:cxn modelId="{1741E208-B631-427A-B815-73A6B12044E5}" type="presOf" srcId="{0885C5C2-FC59-4745-8E6B-0F542774928A}" destId="{C3EAE81A-3815-4A40-B5AE-77ADC983AAD6}" srcOrd="1" destOrd="0" presId="urn:microsoft.com/office/officeart/2005/8/layout/hList7#1"/>
    <dgm:cxn modelId="{19312F21-356D-49F9-BEBB-61FE527AA320}" type="presOf" srcId="{6BBDD196-1AF3-4F1B-8ABC-21DAFF0EE4D9}" destId="{B82F0F7D-39A5-4192-BE3E-87408D5E7E2C}" srcOrd="0" destOrd="0" presId="urn:microsoft.com/office/officeart/2005/8/layout/hList7#1"/>
    <dgm:cxn modelId="{758805B6-E2DD-4EA0-A006-92C6A7E6C610}" type="presOf" srcId="{3B7E2D40-93AE-473E-B532-FA2E1A3E1A64}" destId="{9D759FC5-8DF5-4E95-A76A-648988D7C863}" srcOrd="0" destOrd="0" presId="urn:microsoft.com/office/officeart/2005/8/layout/hList7#1"/>
    <dgm:cxn modelId="{2DD721DA-C9BA-4535-995D-16996BA54521}" type="presOf" srcId="{4116217A-2CD8-4C41-951D-302FF4EC493E}" destId="{26BA118A-BB5B-45C7-9AE6-CC421B1DB5D9}" srcOrd="0" destOrd="0" presId="urn:microsoft.com/office/officeart/2005/8/layout/hList7#1"/>
    <dgm:cxn modelId="{313CC648-82CF-4C3B-A102-4DC621D1416E}" type="presParOf" srcId="{BB3DFA21-5E25-4E94-A38B-B2EAB7E83A5A}" destId="{59237831-77CA-411D-A7B5-822CE07B4676}" srcOrd="0" destOrd="0" presId="urn:microsoft.com/office/officeart/2005/8/layout/hList7#1"/>
    <dgm:cxn modelId="{7C8EEA5F-7CA9-4B6C-8891-4B5977CFE59E}" type="presParOf" srcId="{BB3DFA21-5E25-4E94-A38B-B2EAB7E83A5A}" destId="{D41A0C5A-A30D-403E-B6AF-310C9039027B}" srcOrd="1" destOrd="0" presId="urn:microsoft.com/office/officeart/2005/8/layout/hList7#1"/>
    <dgm:cxn modelId="{3ED55B2B-FDC1-4CA6-9105-DE2D01E9201F}" type="presParOf" srcId="{D41A0C5A-A30D-403E-B6AF-310C9039027B}" destId="{0BDC6D07-18EF-4E44-8629-AC09C501AC3B}" srcOrd="0" destOrd="0" presId="urn:microsoft.com/office/officeart/2005/8/layout/hList7#1"/>
    <dgm:cxn modelId="{C929C5DB-C673-4685-9EB2-48BDCD28FB97}" type="presParOf" srcId="{0BDC6D07-18EF-4E44-8629-AC09C501AC3B}" destId="{079996FA-1D98-459F-AA21-3E7D768FCBD1}" srcOrd="0" destOrd="0" presId="urn:microsoft.com/office/officeart/2005/8/layout/hList7#1"/>
    <dgm:cxn modelId="{B2F0AC8B-2CBB-4BB8-AA92-904FBAD5F76C}" type="presParOf" srcId="{0BDC6D07-18EF-4E44-8629-AC09C501AC3B}" destId="{93AEAAA1-BC87-44FA-AA47-C1D56BF728C8}" srcOrd="1" destOrd="0" presId="urn:microsoft.com/office/officeart/2005/8/layout/hList7#1"/>
    <dgm:cxn modelId="{058EC95B-F454-4674-B312-677EAC19D428}" type="presParOf" srcId="{0BDC6D07-18EF-4E44-8629-AC09C501AC3B}" destId="{0F8B81B9-9E90-4557-8F26-FD20ABCB6B12}" srcOrd="2" destOrd="0" presId="urn:microsoft.com/office/officeart/2005/8/layout/hList7#1"/>
    <dgm:cxn modelId="{19382C9E-F43E-4593-9789-057029FE854C}" type="presParOf" srcId="{0BDC6D07-18EF-4E44-8629-AC09C501AC3B}" destId="{6AC8CF6A-EC02-4F02-85AD-8C342FDDAE83}" srcOrd="3" destOrd="0" presId="urn:microsoft.com/office/officeart/2005/8/layout/hList7#1"/>
    <dgm:cxn modelId="{8417E2AD-4E74-4EE7-A015-13ABE0C51270}" type="presParOf" srcId="{D41A0C5A-A30D-403E-B6AF-310C9039027B}" destId="{9D759FC5-8DF5-4E95-A76A-648988D7C863}" srcOrd="1" destOrd="0" presId="urn:microsoft.com/office/officeart/2005/8/layout/hList7#1"/>
    <dgm:cxn modelId="{493821CE-DE0E-4B91-9E61-F11828C12068}" type="presParOf" srcId="{D41A0C5A-A30D-403E-B6AF-310C9039027B}" destId="{9BB876B2-8ABE-418E-918E-8C50B1347D7A}" srcOrd="2" destOrd="0" presId="urn:microsoft.com/office/officeart/2005/8/layout/hList7#1"/>
    <dgm:cxn modelId="{78646F18-DE5A-4BA7-80AD-1CD857848A8F}" type="presParOf" srcId="{9BB876B2-8ABE-418E-918E-8C50B1347D7A}" destId="{AAD83368-81AA-4435-83CD-8D9A18F52CF5}" srcOrd="0" destOrd="0" presId="urn:microsoft.com/office/officeart/2005/8/layout/hList7#1"/>
    <dgm:cxn modelId="{A2944A3C-AEE0-496E-A099-4DD837C03CA7}" type="presParOf" srcId="{9BB876B2-8ABE-418E-918E-8C50B1347D7A}" destId="{2523050C-8CF2-490F-87FE-B983F925EF38}" srcOrd="1" destOrd="0" presId="urn:microsoft.com/office/officeart/2005/8/layout/hList7#1"/>
    <dgm:cxn modelId="{3B4AB0AD-9A8E-43C7-8638-0E397C8745A0}" type="presParOf" srcId="{9BB876B2-8ABE-418E-918E-8C50B1347D7A}" destId="{49890FFB-C4AD-471B-90E9-C0BEEB8F2E81}" srcOrd="2" destOrd="0" presId="urn:microsoft.com/office/officeart/2005/8/layout/hList7#1"/>
    <dgm:cxn modelId="{6AF5F16E-B244-427C-B413-BA6DF99E602A}" type="presParOf" srcId="{9BB876B2-8ABE-418E-918E-8C50B1347D7A}" destId="{60AC46B3-50F3-407B-9E4E-88C716E904EF}" srcOrd="3" destOrd="0" presId="urn:microsoft.com/office/officeart/2005/8/layout/hList7#1"/>
    <dgm:cxn modelId="{26EFAAFF-890F-4D7D-B42B-A3B6781A2CB1}" type="presParOf" srcId="{D41A0C5A-A30D-403E-B6AF-310C9039027B}" destId="{C5F8A8BF-D5A3-4266-B0A6-A1FA33D7A994}" srcOrd="3" destOrd="0" presId="urn:microsoft.com/office/officeart/2005/8/layout/hList7#1"/>
    <dgm:cxn modelId="{C615C5A2-5D52-4AAE-8400-B4E167372D68}" type="presParOf" srcId="{D41A0C5A-A30D-403E-B6AF-310C9039027B}" destId="{563AE25E-2E88-4578-88F8-F52057855D88}" srcOrd="4" destOrd="0" presId="urn:microsoft.com/office/officeart/2005/8/layout/hList7#1"/>
    <dgm:cxn modelId="{73B3D87F-760C-4230-AA2A-D65EE58531D3}" type="presParOf" srcId="{563AE25E-2E88-4578-88F8-F52057855D88}" destId="{70F2FEEB-1009-4BCE-AEB7-92B40690B646}" srcOrd="0" destOrd="0" presId="urn:microsoft.com/office/officeart/2005/8/layout/hList7#1"/>
    <dgm:cxn modelId="{7FFDA4F1-686E-4F80-B387-9FAE3B86EB2F}" type="presParOf" srcId="{563AE25E-2E88-4578-88F8-F52057855D88}" destId="{C3EAE81A-3815-4A40-B5AE-77ADC983AAD6}" srcOrd="1" destOrd="0" presId="urn:microsoft.com/office/officeart/2005/8/layout/hList7#1"/>
    <dgm:cxn modelId="{0814DA79-FFBA-45D6-8FE5-E6911AD216A1}" type="presParOf" srcId="{563AE25E-2E88-4578-88F8-F52057855D88}" destId="{09D129FA-659C-4AF3-87BA-AC5B622BE23E}" srcOrd="2" destOrd="0" presId="urn:microsoft.com/office/officeart/2005/8/layout/hList7#1"/>
    <dgm:cxn modelId="{C9BD88B8-E374-42E7-9782-3A086AAE66DF}" type="presParOf" srcId="{563AE25E-2E88-4578-88F8-F52057855D88}" destId="{857B540F-C7FE-4747-9AD7-66D5171271EF}" srcOrd="3" destOrd="0" presId="urn:microsoft.com/office/officeart/2005/8/layout/hList7#1"/>
    <dgm:cxn modelId="{117B3119-625B-44F9-A81B-F2C918EB9D8E}" type="presParOf" srcId="{D41A0C5A-A30D-403E-B6AF-310C9039027B}" destId="{26BA118A-BB5B-45C7-9AE6-CC421B1DB5D9}" srcOrd="5" destOrd="0" presId="urn:microsoft.com/office/officeart/2005/8/layout/hList7#1"/>
    <dgm:cxn modelId="{7B7C12B3-BEC8-4257-B7ED-B04722C81199}" type="presParOf" srcId="{D41A0C5A-A30D-403E-B6AF-310C9039027B}" destId="{F4E12714-2831-4C14-8990-B87BA74B5DD2}" srcOrd="6" destOrd="0" presId="urn:microsoft.com/office/officeart/2005/8/layout/hList7#1"/>
    <dgm:cxn modelId="{9F5A6E24-7BD3-462A-9F57-AD64F5728B77}" type="presParOf" srcId="{F4E12714-2831-4C14-8990-B87BA74B5DD2}" destId="{B9A443CA-D7E3-44FE-BEF4-E6DE3AC51B74}" srcOrd="0" destOrd="0" presId="urn:microsoft.com/office/officeart/2005/8/layout/hList7#1"/>
    <dgm:cxn modelId="{13D7EA68-CD7C-4454-A6CB-425458DDDFAB}" type="presParOf" srcId="{F4E12714-2831-4C14-8990-B87BA74B5DD2}" destId="{63D48B3F-F6C5-46B0-BF53-CE5EFC0DCF98}" srcOrd="1" destOrd="0" presId="urn:microsoft.com/office/officeart/2005/8/layout/hList7#1"/>
    <dgm:cxn modelId="{36C78D18-F055-4723-93A6-555D65160A25}" type="presParOf" srcId="{F4E12714-2831-4C14-8990-B87BA74B5DD2}" destId="{86577E3D-2504-48AA-8E49-4F9EE9EA5800}" srcOrd="2" destOrd="0" presId="urn:microsoft.com/office/officeart/2005/8/layout/hList7#1"/>
    <dgm:cxn modelId="{53104B6D-A312-47E6-BC5F-0F0863F94B5B}" type="presParOf" srcId="{F4E12714-2831-4C14-8990-B87BA74B5DD2}" destId="{54A63390-7526-48F2-90C9-7950036C277F}" srcOrd="3" destOrd="0" presId="urn:microsoft.com/office/officeart/2005/8/layout/hList7#1"/>
    <dgm:cxn modelId="{5E49F8B8-5B78-4E82-A361-1346E7CF08FA}" type="presParOf" srcId="{D41A0C5A-A30D-403E-B6AF-310C9039027B}" destId="{F3081D1A-23C3-4D9C-B4E6-33B9AB781944}" srcOrd="7" destOrd="0" presId="urn:microsoft.com/office/officeart/2005/8/layout/hList7#1"/>
    <dgm:cxn modelId="{5C62BA59-3B5F-4237-92C7-269971957AAB}" type="presParOf" srcId="{D41A0C5A-A30D-403E-B6AF-310C9039027B}" destId="{D048984D-6B5D-4B22-9DDA-4650195C3F79}" srcOrd="8" destOrd="0" presId="urn:microsoft.com/office/officeart/2005/8/layout/hList7#1"/>
    <dgm:cxn modelId="{DEF3C98E-0C3D-4B88-A2F7-DC7775015264}" type="presParOf" srcId="{D048984D-6B5D-4B22-9DDA-4650195C3F79}" destId="{B82F0F7D-39A5-4192-BE3E-87408D5E7E2C}" srcOrd="0" destOrd="0" presId="urn:microsoft.com/office/officeart/2005/8/layout/hList7#1"/>
    <dgm:cxn modelId="{51A31CF4-5BD2-4078-B831-ED42F97EA39E}" type="presParOf" srcId="{D048984D-6B5D-4B22-9DDA-4650195C3F79}" destId="{1E550C43-29B6-4AE9-899C-BE17F9098282}" srcOrd="1" destOrd="0" presId="urn:microsoft.com/office/officeart/2005/8/layout/hList7#1"/>
    <dgm:cxn modelId="{F2D9754B-66D5-46A3-9F00-87B149C7A0CA}" type="presParOf" srcId="{D048984D-6B5D-4B22-9DDA-4650195C3F79}" destId="{56711CF5-6A1F-48D9-8C70-7EB15130D146}" srcOrd="2" destOrd="0" presId="urn:microsoft.com/office/officeart/2005/8/layout/hList7#1"/>
    <dgm:cxn modelId="{F16C1B2F-AC9E-43FA-9D23-4CDFB9E36D19}" type="presParOf" srcId="{D048984D-6B5D-4B22-9DDA-4650195C3F79}" destId="{95300028-0B2D-471A-802E-BB5D6C0D0531}" srcOrd="3" destOrd="0" presId="urn:microsoft.com/office/officeart/2005/8/layout/hList7#1"/>
    <dgm:cxn modelId="{03FA1604-5349-4C59-BE04-27448881C722}" type="presParOf" srcId="{D41A0C5A-A30D-403E-B6AF-310C9039027B}" destId="{268CC4E3-84A2-475A-ABAF-E1A13115A4CE}" srcOrd="9" destOrd="0" presId="urn:microsoft.com/office/officeart/2005/8/layout/hList7#1"/>
    <dgm:cxn modelId="{5DF107CA-0AE4-41BA-BF6B-1A44B361C9FF}" type="presParOf" srcId="{D41A0C5A-A30D-403E-B6AF-310C9039027B}" destId="{99064CCA-ED76-406A-92D4-5BABC2F5199A}" srcOrd="10" destOrd="0" presId="urn:microsoft.com/office/officeart/2005/8/layout/hList7#1"/>
    <dgm:cxn modelId="{B9AF0CF7-33E0-405B-93CC-FB877F17DA28}" type="presParOf" srcId="{99064CCA-ED76-406A-92D4-5BABC2F5199A}" destId="{D4B2E629-EE46-4302-A567-004E945CC6C8}" srcOrd="0" destOrd="0" presId="urn:microsoft.com/office/officeart/2005/8/layout/hList7#1"/>
    <dgm:cxn modelId="{AE4E2A38-D933-4171-AF03-C126B5F55164}" type="presParOf" srcId="{99064CCA-ED76-406A-92D4-5BABC2F5199A}" destId="{6E536FAB-E4FD-46E3-A44C-FE9D4A655617}" srcOrd="1" destOrd="0" presId="urn:microsoft.com/office/officeart/2005/8/layout/hList7#1"/>
    <dgm:cxn modelId="{C61A441D-72DA-4CF8-B72A-B9A0C7BC5805}" type="presParOf" srcId="{99064CCA-ED76-406A-92D4-5BABC2F5199A}" destId="{097E2001-E8BB-4817-9902-4EC996B2FA94}" srcOrd="2" destOrd="0" presId="urn:microsoft.com/office/officeart/2005/8/layout/hList7#1"/>
    <dgm:cxn modelId="{859C7647-1D03-4EA5-A16E-6CB125D867D6}" type="presParOf" srcId="{99064CCA-ED76-406A-92D4-5BABC2F5199A}" destId="{5EF0D36B-2B5E-48E9-B822-787D2D85128E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C89EE8-532F-4228-9D1B-EB878601B0C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5B1714C-36E5-4E20-997C-C1177D6D4D88}">
      <dgm:prSet phldrT="[Текст]" custT="1"/>
      <dgm:spPr/>
      <dgm:t>
        <a:bodyPr/>
        <a:lstStyle/>
        <a:p>
          <a:r>
            <a: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Релаксационный блок</a:t>
          </a:r>
          <a:endParaRPr lang="ru-RU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9AD28DA-C037-4FF4-8E12-BB7893D295AB}" type="parTrans" cxnId="{AD07A9B8-3488-4274-8F99-873F193A289C}">
      <dgm:prSet/>
      <dgm:spPr/>
      <dgm:t>
        <a:bodyPr/>
        <a:lstStyle/>
        <a:p>
          <a:endParaRPr lang="ru-RU"/>
        </a:p>
      </dgm:t>
    </dgm:pt>
    <dgm:pt modelId="{7965F478-3009-47C4-9D41-6303119D5334}" type="sibTrans" cxnId="{AD07A9B8-3488-4274-8F99-873F193A289C}">
      <dgm:prSet/>
      <dgm:spPr/>
      <dgm:t>
        <a:bodyPr/>
        <a:lstStyle/>
        <a:p>
          <a:endParaRPr lang="ru-RU"/>
        </a:p>
      </dgm:t>
    </dgm:pt>
    <dgm:pt modelId="{22E1B7CB-90AF-4AB2-8083-F1AE478EBC46}">
      <dgm:prSet phldrT="[Текст]" custT="1"/>
      <dgm:spPr/>
      <dgm:t>
        <a:bodyPr/>
        <a:lstStyle/>
        <a:p>
          <a:r>
            <a: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Активационный блок</a:t>
          </a:r>
          <a:endParaRPr lang="ru-RU" sz="2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98D49FD-9EB2-4512-A784-7AD6B8FACB6F}" type="parTrans" cxnId="{A5214D66-DBFE-4185-85DC-A820C7D705EB}">
      <dgm:prSet/>
      <dgm:spPr/>
      <dgm:t>
        <a:bodyPr/>
        <a:lstStyle/>
        <a:p>
          <a:endParaRPr lang="ru-RU"/>
        </a:p>
      </dgm:t>
    </dgm:pt>
    <dgm:pt modelId="{1206E786-EAC8-40CE-AF69-836278EB7BE0}" type="sibTrans" cxnId="{A5214D66-DBFE-4185-85DC-A820C7D705EB}">
      <dgm:prSet/>
      <dgm:spPr/>
      <dgm:t>
        <a:bodyPr/>
        <a:lstStyle/>
        <a:p>
          <a:endParaRPr lang="ru-RU"/>
        </a:p>
      </dgm:t>
    </dgm:pt>
    <dgm:pt modelId="{A452C49A-224A-4493-87C8-CDF4F55C7787}">
      <dgm:prSet phldrT="[Текст]" custT="1"/>
      <dgm:spPr/>
      <dgm:t>
        <a:bodyPr/>
        <a:lstStyle/>
        <a:p>
          <a:r>
            <a:rPr lang="ru-RU" sz="20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Оборудование сенсорной комнаты</a:t>
          </a:r>
          <a:endParaRPr lang="ru-RU" sz="20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0B8BFD9-9B92-4079-93D6-22E090790D28}" type="sibTrans" cxnId="{20E04077-766A-49E3-8124-FF8ED8FF0D10}">
      <dgm:prSet/>
      <dgm:spPr/>
      <dgm:t>
        <a:bodyPr/>
        <a:lstStyle/>
        <a:p>
          <a:endParaRPr lang="ru-RU"/>
        </a:p>
      </dgm:t>
    </dgm:pt>
    <dgm:pt modelId="{DFDD5A8B-F80B-4BD8-B3C5-B5D7BDFF59B9}" type="parTrans" cxnId="{20E04077-766A-49E3-8124-FF8ED8FF0D10}">
      <dgm:prSet/>
      <dgm:spPr/>
      <dgm:t>
        <a:bodyPr/>
        <a:lstStyle/>
        <a:p>
          <a:endParaRPr lang="ru-RU"/>
        </a:p>
      </dgm:t>
    </dgm:pt>
    <dgm:pt modelId="{16034408-20BD-4746-A4FF-F975DD01E4F6}" type="pres">
      <dgm:prSet presAssocID="{4EC89EE8-532F-4228-9D1B-EB878601B0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C9FA69-4F12-49BD-ACF5-4018650C55E0}" type="pres">
      <dgm:prSet presAssocID="{A452C49A-224A-4493-87C8-CDF4F55C7787}" presName="hierRoot1" presStyleCnt="0"/>
      <dgm:spPr/>
    </dgm:pt>
    <dgm:pt modelId="{1F1C49FB-BFAA-4623-881F-7A68DC203E03}" type="pres">
      <dgm:prSet presAssocID="{A452C49A-224A-4493-87C8-CDF4F55C7787}" presName="composite" presStyleCnt="0"/>
      <dgm:spPr/>
    </dgm:pt>
    <dgm:pt modelId="{7D66D5BB-D3AE-4B7F-B30F-794A3958C5C6}" type="pres">
      <dgm:prSet presAssocID="{A452C49A-224A-4493-87C8-CDF4F55C7787}" presName="background" presStyleLbl="node0" presStyleIdx="0" presStyleCnt="1"/>
      <dgm:spPr/>
    </dgm:pt>
    <dgm:pt modelId="{1214A19F-DB1C-41FE-B0BB-CFBD160DC222}" type="pres">
      <dgm:prSet presAssocID="{A452C49A-224A-4493-87C8-CDF4F55C7787}" presName="text" presStyleLbl="fgAcc0" presStyleIdx="0" presStyleCnt="1" custScaleX="179378" custScaleY="34904" custLinFactNeighborX="11117" custLinFactNeighborY="-578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2D5DF1-1D2E-48A5-A253-52EB28DFD8C3}" type="pres">
      <dgm:prSet presAssocID="{A452C49A-224A-4493-87C8-CDF4F55C7787}" presName="hierChild2" presStyleCnt="0"/>
      <dgm:spPr/>
    </dgm:pt>
    <dgm:pt modelId="{6F401FF6-3620-4698-95FF-055C3348079B}" type="pres">
      <dgm:prSet presAssocID="{69AD28DA-C037-4FF4-8E12-BB7893D295A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C168524-B3FA-4D1F-A961-A82A56032602}" type="pres">
      <dgm:prSet presAssocID="{65B1714C-36E5-4E20-997C-C1177D6D4D88}" presName="hierRoot2" presStyleCnt="0"/>
      <dgm:spPr/>
    </dgm:pt>
    <dgm:pt modelId="{A3A5685F-833A-4DFE-B94A-0151FB23BA70}" type="pres">
      <dgm:prSet presAssocID="{65B1714C-36E5-4E20-997C-C1177D6D4D88}" presName="composite2" presStyleCnt="0"/>
      <dgm:spPr/>
    </dgm:pt>
    <dgm:pt modelId="{701572C2-F522-46B3-AF5B-C8CF8E58FD9A}" type="pres">
      <dgm:prSet presAssocID="{65B1714C-36E5-4E20-997C-C1177D6D4D88}" presName="background2" presStyleLbl="node2" presStyleIdx="0" presStyleCnt="2"/>
      <dgm:spPr/>
    </dgm:pt>
    <dgm:pt modelId="{6F829ABD-6167-4B0E-B8C9-7B943EA81BBC}" type="pres">
      <dgm:prSet presAssocID="{65B1714C-36E5-4E20-997C-C1177D6D4D88}" presName="text2" presStyleLbl="fgAcc2" presStyleIdx="0" presStyleCnt="2" custScaleY="20704" custLinFactNeighborX="5864" custLinFactNeighborY="-747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3FD799-D2A1-4E71-B424-D8126B06712A}" type="pres">
      <dgm:prSet presAssocID="{65B1714C-36E5-4E20-997C-C1177D6D4D88}" presName="hierChild3" presStyleCnt="0"/>
      <dgm:spPr/>
    </dgm:pt>
    <dgm:pt modelId="{C95552A3-A03C-4892-B8C3-85E772BD99DE}" type="pres">
      <dgm:prSet presAssocID="{F98D49FD-9EB2-4512-A784-7AD6B8FACB6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C736DA4-53E5-4793-8D9A-AA9FBE733E86}" type="pres">
      <dgm:prSet presAssocID="{22E1B7CB-90AF-4AB2-8083-F1AE478EBC46}" presName="hierRoot2" presStyleCnt="0"/>
      <dgm:spPr/>
    </dgm:pt>
    <dgm:pt modelId="{2693A72F-A2EE-483A-AB6D-70A0E17D21A3}" type="pres">
      <dgm:prSet presAssocID="{22E1B7CB-90AF-4AB2-8083-F1AE478EBC46}" presName="composite2" presStyleCnt="0"/>
      <dgm:spPr/>
    </dgm:pt>
    <dgm:pt modelId="{6474577D-8554-4B8E-B210-D4F352799436}" type="pres">
      <dgm:prSet presAssocID="{22E1B7CB-90AF-4AB2-8083-F1AE478EBC46}" presName="background2" presStyleLbl="node2" presStyleIdx="1" presStyleCnt="2"/>
      <dgm:spPr/>
    </dgm:pt>
    <dgm:pt modelId="{AA34F1FE-7C24-49F2-917D-77D4BD4E81D1}" type="pres">
      <dgm:prSet presAssocID="{22E1B7CB-90AF-4AB2-8083-F1AE478EBC46}" presName="text2" presStyleLbl="fgAcc2" presStyleIdx="1" presStyleCnt="2" custScaleY="22490" custLinFactNeighborX="37" custLinFactNeighborY="-747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818F31-196D-4CB5-A7DE-5245AB087227}" type="pres">
      <dgm:prSet presAssocID="{22E1B7CB-90AF-4AB2-8083-F1AE478EBC46}" presName="hierChild3" presStyleCnt="0"/>
      <dgm:spPr/>
    </dgm:pt>
  </dgm:ptLst>
  <dgm:cxnLst>
    <dgm:cxn modelId="{7DB16921-25A7-491C-B045-FC5930A1EFA7}" type="presOf" srcId="{F98D49FD-9EB2-4512-A784-7AD6B8FACB6F}" destId="{C95552A3-A03C-4892-B8C3-85E772BD99DE}" srcOrd="0" destOrd="0" presId="urn:microsoft.com/office/officeart/2005/8/layout/hierarchy1"/>
    <dgm:cxn modelId="{9FF73F1C-BFA6-4DDA-B6CA-4777EBDC5257}" type="presOf" srcId="{22E1B7CB-90AF-4AB2-8083-F1AE478EBC46}" destId="{AA34F1FE-7C24-49F2-917D-77D4BD4E81D1}" srcOrd="0" destOrd="0" presId="urn:microsoft.com/office/officeart/2005/8/layout/hierarchy1"/>
    <dgm:cxn modelId="{A5214D66-DBFE-4185-85DC-A820C7D705EB}" srcId="{A452C49A-224A-4493-87C8-CDF4F55C7787}" destId="{22E1B7CB-90AF-4AB2-8083-F1AE478EBC46}" srcOrd="1" destOrd="0" parTransId="{F98D49FD-9EB2-4512-A784-7AD6B8FACB6F}" sibTransId="{1206E786-EAC8-40CE-AF69-836278EB7BE0}"/>
    <dgm:cxn modelId="{7059A13D-0C65-4C4D-A09D-3871B6ACBB5F}" type="presOf" srcId="{65B1714C-36E5-4E20-997C-C1177D6D4D88}" destId="{6F829ABD-6167-4B0E-B8C9-7B943EA81BBC}" srcOrd="0" destOrd="0" presId="urn:microsoft.com/office/officeart/2005/8/layout/hierarchy1"/>
    <dgm:cxn modelId="{55882206-6F35-455A-9ED8-2820F89A4ED1}" type="presOf" srcId="{69AD28DA-C037-4FF4-8E12-BB7893D295AB}" destId="{6F401FF6-3620-4698-95FF-055C3348079B}" srcOrd="0" destOrd="0" presId="urn:microsoft.com/office/officeart/2005/8/layout/hierarchy1"/>
    <dgm:cxn modelId="{8182A9BE-99C0-48F9-908F-EEBBD2A39965}" type="presOf" srcId="{4EC89EE8-532F-4228-9D1B-EB878601B0C2}" destId="{16034408-20BD-4746-A4FF-F975DD01E4F6}" srcOrd="0" destOrd="0" presId="urn:microsoft.com/office/officeart/2005/8/layout/hierarchy1"/>
    <dgm:cxn modelId="{20E04077-766A-49E3-8124-FF8ED8FF0D10}" srcId="{4EC89EE8-532F-4228-9D1B-EB878601B0C2}" destId="{A452C49A-224A-4493-87C8-CDF4F55C7787}" srcOrd="0" destOrd="0" parTransId="{DFDD5A8B-F80B-4BD8-B3C5-B5D7BDFF59B9}" sibTransId="{B0B8BFD9-9B92-4079-93D6-22E090790D28}"/>
    <dgm:cxn modelId="{6734B1E4-CA58-40F1-B10B-005C32681F90}" type="presOf" srcId="{A452C49A-224A-4493-87C8-CDF4F55C7787}" destId="{1214A19F-DB1C-41FE-B0BB-CFBD160DC222}" srcOrd="0" destOrd="0" presId="urn:microsoft.com/office/officeart/2005/8/layout/hierarchy1"/>
    <dgm:cxn modelId="{AD07A9B8-3488-4274-8F99-873F193A289C}" srcId="{A452C49A-224A-4493-87C8-CDF4F55C7787}" destId="{65B1714C-36E5-4E20-997C-C1177D6D4D88}" srcOrd="0" destOrd="0" parTransId="{69AD28DA-C037-4FF4-8E12-BB7893D295AB}" sibTransId="{7965F478-3009-47C4-9D41-6303119D5334}"/>
    <dgm:cxn modelId="{5140F2C6-54E9-4CB3-B15B-04869BEC2E0E}" type="presParOf" srcId="{16034408-20BD-4746-A4FF-F975DD01E4F6}" destId="{7DC9FA69-4F12-49BD-ACF5-4018650C55E0}" srcOrd="0" destOrd="0" presId="urn:microsoft.com/office/officeart/2005/8/layout/hierarchy1"/>
    <dgm:cxn modelId="{57342D49-1609-4296-B37C-E3235947E020}" type="presParOf" srcId="{7DC9FA69-4F12-49BD-ACF5-4018650C55E0}" destId="{1F1C49FB-BFAA-4623-881F-7A68DC203E03}" srcOrd="0" destOrd="0" presId="urn:microsoft.com/office/officeart/2005/8/layout/hierarchy1"/>
    <dgm:cxn modelId="{52EE0CE8-84CF-4C29-B2BD-CDB2FF5907D7}" type="presParOf" srcId="{1F1C49FB-BFAA-4623-881F-7A68DC203E03}" destId="{7D66D5BB-D3AE-4B7F-B30F-794A3958C5C6}" srcOrd="0" destOrd="0" presId="urn:microsoft.com/office/officeart/2005/8/layout/hierarchy1"/>
    <dgm:cxn modelId="{523C6940-34B6-4824-8215-0A46B959FE7C}" type="presParOf" srcId="{1F1C49FB-BFAA-4623-881F-7A68DC203E03}" destId="{1214A19F-DB1C-41FE-B0BB-CFBD160DC222}" srcOrd="1" destOrd="0" presId="urn:microsoft.com/office/officeart/2005/8/layout/hierarchy1"/>
    <dgm:cxn modelId="{42955923-0799-4A23-9694-3D9A3F9DB2E1}" type="presParOf" srcId="{7DC9FA69-4F12-49BD-ACF5-4018650C55E0}" destId="{742D5DF1-1D2E-48A5-A253-52EB28DFD8C3}" srcOrd="1" destOrd="0" presId="urn:microsoft.com/office/officeart/2005/8/layout/hierarchy1"/>
    <dgm:cxn modelId="{25F37017-201D-4CDB-904F-E7E4568869A7}" type="presParOf" srcId="{742D5DF1-1D2E-48A5-A253-52EB28DFD8C3}" destId="{6F401FF6-3620-4698-95FF-055C3348079B}" srcOrd="0" destOrd="0" presId="urn:microsoft.com/office/officeart/2005/8/layout/hierarchy1"/>
    <dgm:cxn modelId="{1A869DF0-0B73-4354-B381-3E7BCBF10577}" type="presParOf" srcId="{742D5DF1-1D2E-48A5-A253-52EB28DFD8C3}" destId="{AC168524-B3FA-4D1F-A961-A82A56032602}" srcOrd="1" destOrd="0" presId="urn:microsoft.com/office/officeart/2005/8/layout/hierarchy1"/>
    <dgm:cxn modelId="{03E81B60-D864-4781-9391-30874761AB2F}" type="presParOf" srcId="{AC168524-B3FA-4D1F-A961-A82A56032602}" destId="{A3A5685F-833A-4DFE-B94A-0151FB23BA70}" srcOrd="0" destOrd="0" presId="urn:microsoft.com/office/officeart/2005/8/layout/hierarchy1"/>
    <dgm:cxn modelId="{25E3DBF7-41DC-461E-B848-9F8B76B18062}" type="presParOf" srcId="{A3A5685F-833A-4DFE-B94A-0151FB23BA70}" destId="{701572C2-F522-46B3-AF5B-C8CF8E58FD9A}" srcOrd="0" destOrd="0" presId="urn:microsoft.com/office/officeart/2005/8/layout/hierarchy1"/>
    <dgm:cxn modelId="{9FA26C64-84D8-4B25-B411-9EA84D6B71E8}" type="presParOf" srcId="{A3A5685F-833A-4DFE-B94A-0151FB23BA70}" destId="{6F829ABD-6167-4B0E-B8C9-7B943EA81BBC}" srcOrd="1" destOrd="0" presId="urn:microsoft.com/office/officeart/2005/8/layout/hierarchy1"/>
    <dgm:cxn modelId="{1E097164-D8D2-4D10-965E-F2920B71F944}" type="presParOf" srcId="{AC168524-B3FA-4D1F-A961-A82A56032602}" destId="{3D3FD799-D2A1-4E71-B424-D8126B06712A}" srcOrd="1" destOrd="0" presId="urn:microsoft.com/office/officeart/2005/8/layout/hierarchy1"/>
    <dgm:cxn modelId="{E1F374E5-DE19-4D0C-860E-4AFEA06010A8}" type="presParOf" srcId="{742D5DF1-1D2E-48A5-A253-52EB28DFD8C3}" destId="{C95552A3-A03C-4892-B8C3-85E772BD99DE}" srcOrd="2" destOrd="0" presId="urn:microsoft.com/office/officeart/2005/8/layout/hierarchy1"/>
    <dgm:cxn modelId="{D5D7CFDF-00D5-4870-BE46-25031C6F4DB1}" type="presParOf" srcId="{742D5DF1-1D2E-48A5-A253-52EB28DFD8C3}" destId="{CC736DA4-53E5-4793-8D9A-AA9FBE733E86}" srcOrd="3" destOrd="0" presId="urn:microsoft.com/office/officeart/2005/8/layout/hierarchy1"/>
    <dgm:cxn modelId="{B05EC651-AE17-4A8E-B38A-060A2B988A79}" type="presParOf" srcId="{CC736DA4-53E5-4793-8D9A-AA9FBE733E86}" destId="{2693A72F-A2EE-483A-AB6D-70A0E17D21A3}" srcOrd="0" destOrd="0" presId="urn:microsoft.com/office/officeart/2005/8/layout/hierarchy1"/>
    <dgm:cxn modelId="{B87126ED-BEB1-463C-9877-7EEFC95F07FB}" type="presParOf" srcId="{2693A72F-A2EE-483A-AB6D-70A0E17D21A3}" destId="{6474577D-8554-4B8E-B210-D4F352799436}" srcOrd="0" destOrd="0" presId="urn:microsoft.com/office/officeart/2005/8/layout/hierarchy1"/>
    <dgm:cxn modelId="{2F6C26CB-D22A-4C3E-95E7-43B517EA3DF9}" type="presParOf" srcId="{2693A72F-A2EE-483A-AB6D-70A0E17D21A3}" destId="{AA34F1FE-7C24-49F2-917D-77D4BD4E81D1}" srcOrd="1" destOrd="0" presId="urn:microsoft.com/office/officeart/2005/8/layout/hierarchy1"/>
    <dgm:cxn modelId="{1D895459-148B-45CF-BF00-223C1F029237}" type="presParOf" srcId="{CC736DA4-53E5-4793-8D9A-AA9FBE733E86}" destId="{05818F31-196D-4CB5-A7DE-5245AB08722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D5000C-AB05-46D0-A0C8-426D52BE198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872ED5-E3E2-47BD-A867-E7B90A2E95CA}">
      <dgm:prSet phldrT="[Текст]"/>
      <dgm:spPr/>
      <dgm:t>
        <a:bodyPr/>
        <a:lstStyle/>
        <a:p>
          <a:r>
            <a:rPr lang="ru-RU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Организационная часть</a:t>
          </a:r>
          <a:endParaRPr lang="ru-RU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7A12008-8092-424E-81B4-8960787EE233}" type="parTrans" cxnId="{BAAB6186-84AA-402C-86CF-647AA00A2426}">
      <dgm:prSet/>
      <dgm:spPr/>
      <dgm:t>
        <a:bodyPr/>
        <a:lstStyle/>
        <a:p>
          <a:endParaRPr lang="ru-RU"/>
        </a:p>
      </dgm:t>
    </dgm:pt>
    <dgm:pt modelId="{8484C2BB-B313-404D-A260-C2AC3F207E7A}" type="sibTrans" cxnId="{BAAB6186-84AA-402C-86CF-647AA00A2426}">
      <dgm:prSet/>
      <dgm:spPr/>
      <dgm:t>
        <a:bodyPr/>
        <a:lstStyle/>
        <a:p>
          <a:endParaRPr lang="ru-RU"/>
        </a:p>
      </dgm:t>
    </dgm:pt>
    <dgm:pt modelId="{29B168FE-8B01-4A19-94EA-85F5295CBFB6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 и упражнения, помогающие снять психоэмоциональное напряжение, создающие атмосферу доверия, способствующие введению в игровую ситуацию. </a:t>
          </a:r>
          <a:endParaRPr lang="ru-RU" sz="1500" dirty="0"/>
        </a:p>
      </dgm:t>
    </dgm:pt>
    <dgm:pt modelId="{AAC17F93-9B36-49DC-851E-7676F67DDC2B}" type="parTrans" cxnId="{D5B95FD0-29FF-46A7-B29A-BA16C01A9091}">
      <dgm:prSet/>
      <dgm:spPr/>
      <dgm:t>
        <a:bodyPr/>
        <a:lstStyle/>
        <a:p>
          <a:endParaRPr lang="ru-RU"/>
        </a:p>
      </dgm:t>
    </dgm:pt>
    <dgm:pt modelId="{3D27C641-3226-4746-81BC-784C87C1DEDB}" type="sibTrans" cxnId="{D5B95FD0-29FF-46A7-B29A-BA16C01A9091}">
      <dgm:prSet/>
      <dgm:spPr/>
      <dgm:t>
        <a:bodyPr/>
        <a:lstStyle/>
        <a:p>
          <a:endParaRPr lang="ru-RU"/>
        </a:p>
      </dgm:t>
    </dgm:pt>
    <dgm:pt modelId="{8DA008A2-1054-48F6-9DFF-5D8D70D20FBF}">
      <dgm:prSet phldrT="[Текст]"/>
      <dgm:spPr/>
      <dgm:t>
        <a:bodyPr/>
        <a:lstStyle/>
        <a:p>
          <a:r>
            <a:rPr lang="ru-RU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Содержательная часть</a:t>
          </a:r>
          <a:endParaRPr lang="ru-RU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9816A93-8F10-4F9F-8056-696F3B1D5021}" type="parTrans" cxnId="{9743F80F-7299-4A58-9311-DBF4E8058362}">
      <dgm:prSet/>
      <dgm:spPr/>
      <dgm:t>
        <a:bodyPr/>
        <a:lstStyle/>
        <a:p>
          <a:endParaRPr lang="ru-RU"/>
        </a:p>
      </dgm:t>
    </dgm:pt>
    <dgm:pt modelId="{EC368AB8-57B6-45F4-A4D0-47D6DD992F68}" type="sibTrans" cxnId="{9743F80F-7299-4A58-9311-DBF4E8058362}">
      <dgm:prSet/>
      <dgm:spPr/>
      <dgm:t>
        <a:bodyPr/>
        <a:lstStyle/>
        <a:p>
          <a:endParaRPr lang="ru-RU"/>
        </a:p>
      </dgm:t>
    </dgm:pt>
    <dgm:pt modelId="{DBB042BC-CEAF-41F4-A91A-760A4492B5C4}">
      <dgm:prSet phldrT="[Текст]" custT="1"/>
      <dgm:spPr/>
      <dgm:t>
        <a:bodyPr/>
        <a:lstStyle/>
        <a:p>
          <a:pPr algn="ctr"/>
          <a:endParaRPr lang="ru-RU" sz="1600" dirty="0" smtClean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algn="ctr"/>
          <a:r>
            <a:rPr lang="ru-RU" sz="16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игры, упражнения на знакомство со свойствами предметов, задания на развитие когнитивных навыков. </a:t>
          </a:r>
          <a:endParaRPr lang="ru-RU" sz="16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CE5DCDC-1199-430D-873E-1FD0C43CA205}" type="parTrans" cxnId="{9F9990CA-71F6-46A1-ABD1-FE63ED8615C9}">
      <dgm:prSet/>
      <dgm:spPr/>
      <dgm:t>
        <a:bodyPr/>
        <a:lstStyle/>
        <a:p>
          <a:endParaRPr lang="ru-RU"/>
        </a:p>
      </dgm:t>
    </dgm:pt>
    <dgm:pt modelId="{52DD2988-2BC8-4822-9C39-3B3D59D8593E}" type="sibTrans" cxnId="{9F9990CA-71F6-46A1-ABD1-FE63ED8615C9}">
      <dgm:prSet/>
      <dgm:spPr/>
      <dgm:t>
        <a:bodyPr/>
        <a:lstStyle/>
        <a:p>
          <a:endParaRPr lang="ru-RU"/>
        </a:p>
      </dgm:t>
    </dgm:pt>
    <dgm:pt modelId="{4706FA9F-C9FC-4A4B-9CF6-7C27689A0A75}">
      <dgm:prSet phldrT="[Текст]"/>
      <dgm:spPr/>
      <dgm:t>
        <a:bodyPr/>
        <a:lstStyle/>
        <a:p>
          <a:r>
            <a:rPr lang="ru-RU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Заключительная часть</a:t>
          </a:r>
          <a:endParaRPr lang="ru-RU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59B5465F-ECD7-4F09-8A32-B1F9B3E151EE}" type="parTrans" cxnId="{E8EE5D65-A0F0-470E-82FB-8A50CD23F5B5}">
      <dgm:prSet/>
      <dgm:spPr/>
      <dgm:t>
        <a:bodyPr/>
        <a:lstStyle/>
        <a:p>
          <a:endParaRPr lang="ru-RU"/>
        </a:p>
      </dgm:t>
    </dgm:pt>
    <dgm:pt modelId="{87CF6EF9-D5F0-4A64-BC38-840C641816CC}" type="sibTrans" cxnId="{E8EE5D65-A0F0-470E-82FB-8A50CD23F5B5}">
      <dgm:prSet/>
      <dgm:spPr/>
      <dgm:t>
        <a:bodyPr/>
        <a:lstStyle/>
        <a:p>
          <a:endParaRPr lang="ru-RU"/>
        </a:p>
      </dgm:t>
    </dgm:pt>
    <dgm:pt modelId="{86F56357-0188-400E-B160-6A1A4177EAD9}">
      <dgm:prSet phldrT="[Текст]" custT="1"/>
      <dgm:spPr/>
      <dgm:t>
        <a:bodyPr/>
        <a:lstStyle/>
        <a:p>
          <a:pPr algn="ctr"/>
          <a:endParaRPr lang="ru-RU" sz="1600" dirty="0" smtClean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algn="ctr"/>
          <a:r>
            <a:rPr lang="ru-RU" sz="16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предполагает обратную связь, релаксацию и ритуал прощания.</a:t>
          </a:r>
          <a:endParaRPr lang="ru-RU" sz="16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2168818-3953-452D-B3E6-9365C9B6F1BE}" type="parTrans" cxnId="{F8630AD5-1CC6-4829-B3D0-2FB3D51BEAC2}">
      <dgm:prSet/>
      <dgm:spPr/>
      <dgm:t>
        <a:bodyPr/>
        <a:lstStyle/>
        <a:p>
          <a:endParaRPr lang="ru-RU"/>
        </a:p>
      </dgm:t>
    </dgm:pt>
    <dgm:pt modelId="{22E42BE0-9758-43D5-84C8-32B4F1FBB9B2}" type="sibTrans" cxnId="{F8630AD5-1CC6-4829-B3D0-2FB3D51BEAC2}">
      <dgm:prSet/>
      <dgm:spPr/>
      <dgm:t>
        <a:bodyPr/>
        <a:lstStyle/>
        <a:p>
          <a:endParaRPr lang="ru-RU"/>
        </a:p>
      </dgm:t>
    </dgm:pt>
    <dgm:pt modelId="{FE730ED8-8CB1-41C9-9792-E1654741E0DC}">
      <dgm:prSet/>
      <dgm:spPr/>
      <dgm:t>
        <a:bodyPr/>
        <a:lstStyle/>
        <a:p>
          <a:pPr algn="l"/>
          <a:endParaRPr lang="ru-RU" sz="1500" dirty="0"/>
        </a:p>
      </dgm:t>
    </dgm:pt>
    <dgm:pt modelId="{89B978AE-89EE-4202-B9BB-B79463A344DE}" type="parTrans" cxnId="{E1A21A94-6E05-4E27-8ADC-97959A8A2243}">
      <dgm:prSet/>
      <dgm:spPr/>
      <dgm:t>
        <a:bodyPr/>
        <a:lstStyle/>
        <a:p>
          <a:endParaRPr lang="ru-RU"/>
        </a:p>
      </dgm:t>
    </dgm:pt>
    <dgm:pt modelId="{FC0E2CC0-0299-456C-B072-C3A2A0582C42}" type="sibTrans" cxnId="{E1A21A94-6E05-4E27-8ADC-97959A8A2243}">
      <dgm:prSet/>
      <dgm:spPr/>
      <dgm:t>
        <a:bodyPr/>
        <a:lstStyle/>
        <a:p>
          <a:endParaRPr lang="ru-RU"/>
        </a:p>
      </dgm:t>
    </dgm:pt>
    <dgm:pt modelId="{0FDCC489-27A3-4E48-8BB0-6DFA07B4FB91}">
      <dgm:prSet/>
      <dgm:spPr/>
      <dgm:t>
        <a:bodyPr/>
        <a:lstStyle/>
        <a:p>
          <a:pPr algn="l"/>
          <a:endParaRPr lang="ru-RU" sz="1900" dirty="0"/>
        </a:p>
      </dgm:t>
    </dgm:pt>
    <dgm:pt modelId="{8DC5FA64-F21B-47B8-9FA5-3ADE1A406780}" type="parTrans" cxnId="{EC1D9F9B-2C30-4580-AFF9-F0BB4104C179}">
      <dgm:prSet/>
      <dgm:spPr/>
      <dgm:t>
        <a:bodyPr/>
        <a:lstStyle/>
        <a:p>
          <a:endParaRPr lang="ru-RU"/>
        </a:p>
      </dgm:t>
    </dgm:pt>
    <dgm:pt modelId="{8EF0D4EA-1057-463C-99D4-1A8DB08F02CC}" type="sibTrans" cxnId="{EC1D9F9B-2C30-4580-AFF9-F0BB4104C179}">
      <dgm:prSet/>
      <dgm:spPr/>
      <dgm:t>
        <a:bodyPr/>
        <a:lstStyle/>
        <a:p>
          <a:endParaRPr lang="ru-RU"/>
        </a:p>
      </dgm:t>
    </dgm:pt>
    <dgm:pt modelId="{375A7646-BB70-4220-A735-387AAFED2F31}" type="pres">
      <dgm:prSet presAssocID="{D4D5000C-AB05-46D0-A0C8-426D52BE198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86A441-0D21-4DEF-97BD-C788E7A39F04}" type="pres">
      <dgm:prSet presAssocID="{49872ED5-E3E2-47BD-A867-E7B90A2E95CA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B76E2-883D-4F2D-97DF-1253109DF7E0}" type="pres">
      <dgm:prSet presAssocID="{49872ED5-E3E2-47BD-A867-E7B90A2E95CA}" presName="childText1" presStyleLbl="solidAlignAcc1" presStyleIdx="0" presStyleCnt="3" custScaleY="82865" custLinFactNeighborX="1292" custLinFactNeighborY="-118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65640-D88C-4368-8FBB-403FB6BDB6E8}" type="pres">
      <dgm:prSet presAssocID="{8DA008A2-1054-48F6-9DFF-5D8D70D20FBF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9F24B-4FBD-4BA0-8E59-0EE27D623A0F}" type="pres">
      <dgm:prSet presAssocID="{8DA008A2-1054-48F6-9DFF-5D8D70D20FBF}" presName="childText2" presStyleLbl="solidAlignAcc1" presStyleIdx="1" presStyleCnt="3" custScaleY="72025" custLinFactNeighborX="1457" custLinFactNeighborY="-156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6C19-380A-405B-8F70-7FB099517773}" type="pres">
      <dgm:prSet presAssocID="{4706FA9F-C9FC-4A4B-9CF6-7C27689A0A75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26385-3759-418D-B579-2E3F079A0619}" type="pres">
      <dgm:prSet presAssocID="{4706FA9F-C9FC-4A4B-9CF6-7C27689A0A75}" presName="childText3" presStyleLbl="solidAlignAcc1" presStyleIdx="2" presStyleCnt="3" custScaleX="97451" custScaleY="68638" custLinFactNeighborX="536" custLinFactNeighborY="-177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B95FD0-29FF-46A7-B29A-BA16C01A9091}" srcId="{49872ED5-E3E2-47BD-A867-E7B90A2E95CA}" destId="{29B168FE-8B01-4A19-94EA-85F5295CBFB6}" srcOrd="0" destOrd="0" parTransId="{AAC17F93-9B36-49DC-851E-7676F67DDC2B}" sibTransId="{3D27C641-3226-4746-81BC-784C87C1DEDB}"/>
    <dgm:cxn modelId="{EC1D9F9B-2C30-4580-AFF9-F0BB4104C179}" srcId="{8DA008A2-1054-48F6-9DFF-5D8D70D20FBF}" destId="{0FDCC489-27A3-4E48-8BB0-6DFA07B4FB91}" srcOrd="1" destOrd="0" parTransId="{8DC5FA64-F21B-47B8-9FA5-3ADE1A406780}" sibTransId="{8EF0D4EA-1057-463C-99D4-1A8DB08F02CC}"/>
    <dgm:cxn modelId="{E8EE5D65-A0F0-470E-82FB-8A50CD23F5B5}" srcId="{D4D5000C-AB05-46D0-A0C8-426D52BE1982}" destId="{4706FA9F-C9FC-4A4B-9CF6-7C27689A0A75}" srcOrd="2" destOrd="0" parTransId="{59B5465F-ECD7-4F09-8A32-B1F9B3E151EE}" sibTransId="{87CF6EF9-D5F0-4A64-BC38-840C641816CC}"/>
    <dgm:cxn modelId="{7F0A64E9-91EB-474F-933A-9231CD304805}" type="presOf" srcId="{4706FA9F-C9FC-4A4B-9CF6-7C27689A0A75}" destId="{0D2A6C19-380A-405B-8F70-7FB099517773}" srcOrd="0" destOrd="0" presId="urn:microsoft.com/office/officeart/2009/3/layout/IncreasingArrowsProcess"/>
    <dgm:cxn modelId="{23288204-B955-4B0E-BDA7-6E246896258D}" type="presOf" srcId="{DBB042BC-CEAF-41F4-A91A-760A4492B5C4}" destId="{4A89F24B-4FBD-4BA0-8E59-0EE27D623A0F}" srcOrd="0" destOrd="0" presId="urn:microsoft.com/office/officeart/2009/3/layout/IncreasingArrowsProcess"/>
    <dgm:cxn modelId="{D1FA53A1-8BC2-4C73-9A12-BB79503F43D5}" type="presOf" srcId="{29B168FE-8B01-4A19-94EA-85F5295CBFB6}" destId="{5C5B76E2-883D-4F2D-97DF-1253109DF7E0}" srcOrd="0" destOrd="0" presId="urn:microsoft.com/office/officeart/2009/3/layout/IncreasingArrowsProcess"/>
    <dgm:cxn modelId="{1811E9B0-B4F3-4994-A67A-2D57480BA550}" type="presOf" srcId="{86F56357-0188-400E-B160-6A1A4177EAD9}" destId="{5C226385-3759-418D-B579-2E3F079A0619}" srcOrd="0" destOrd="0" presId="urn:microsoft.com/office/officeart/2009/3/layout/IncreasingArrowsProcess"/>
    <dgm:cxn modelId="{72BF19D6-AB79-4583-8768-9147C3BAECB5}" type="presOf" srcId="{8DA008A2-1054-48F6-9DFF-5D8D70D20FBF}" destId="{C7C65640-D88C-4368-8FBB-403FB6BDB6E8}" srcOrd="0" destOrd="0" presId="urn:microsoft.com/office/officeart/2009/3/layout/IncreasingArrowsProcess"/>
    <dgm:cxn modelId="{3DCBEBCF-F01B-4458-82EA-F1B55865367B}" type="presOf" srcId="{0FDCC489-27A3-4E48-8BB0-6DFA07B4FB91}" destId="{4A89F24B-4FBD-4BA0-8E59-0EE27D623A0F}" srcOrd="0" destOrd="1" presId="urn:microsoft.com/office/officeart/2009/3/layout/IncreasingArrowsProcess"/>
    <dgm:cxn modelId="{E1A21A94-6E05-4E27-8ADC-97959A8A2243}" srcId="{49872ED5-E3E2-47BD-A867-E7B90A2E95CA}" destId="{FE730ED8-8CB1-41C9-9792-E1654741E0DC}" srcOrd="1" destOrd="0" parTransId="{89B978AE-89EE-4202-B9BB-B79463A344DE}" sibTransId="{FC0E2CC0-0299-456C-B072-C3A2A0582C42}"/>
    <dgm:cxn modelId="{53E09832-F9FC-473C-9C4A-EF22518EB76E}" type="presOf" srcId="{FE730ED8-8CB1-41C9-9792-E1654741E0DC}" destId="{5C5B76E2-883D-4F2D-97DF-1253109DF7E0}" srcOrd="0" destOrd="1" presId="urn:microsoft.com/office/officeart/2009/3/layout/IncreasingArrowsProcess"/>
    <dgm:cxn modelId="{F8630AD5-1CC6-4829-B3D0-2FB3D51BEAC2}" srcId="{4706FA9F-C9FC-4A4B-9CF6-7C27689A0A75}" destId="{86F56357-0188-400E-B160-6A1A4177EAD9}" srcOrd="0" destOrd="0" parTransId="{62168818-3953-452D-B3E6-9365C9B6F1BE}" sibTransId="{22E42BE0-9758-43D5-84C8-32B4F1FBB9B2}"/>
    <dgm:cxn modelId="{9F9990CA-71F6-46A1-ABD1-FE63ED8615C9}" srcId="{8DA008A2-1054-48F6-9DFF-5D8D70D20FBF}" destId="{DBB042BC-CEAF-41F4-A91A-760A4492B5C4}" srcOrd="0" destOrd="0" parTransId="{BCE5DCDC-1199-430D-873E-1FD0C43CA205}" sibTransId="{52DD2988-2BC8-4822-9C39-3B3D59D8593E}"/>
    <dgm:cxn modelId="{546F2C5F-E027-4532-AAC9-09278F295637}" type="presOf" srcId="{49872ED5-E3E2-47BD-A867-E7B90A2E95CA}" destId="{7A86A441-0D21-4DEF-97BD-C788E7A39F04}" srcOrd="0" destOrd="0" presId="urn:microsoft.com/office/officeart/2009/3/layout/IncreasingArrowsProcess"/>
    <dgm:cxn modelId="{B695E23B-7B31-4D05-95C7-9BD8B6837B8F}" type="presOf" srcId="{D4D5000C-AB05-46D0-A0C8-426D52BE1982}" destId="{375A7646-BB70-4220-A735-387AAFED2F31}" srcOrd="0" destOrd="0" presId="urn:microsoft.com/office/officeart/2009/3/layout/IncreasingArrowsProcess"/>
    <dgm:cxn modelId="{BAAB6186-84AA-402C-86CF-647AA00A2426}" srcId="{D4D5000C-AB05-46D0-A0C8-426D52BE1982}" destId="{49872ED5-E3E2-47BD-A867-E7B90A2E95CA}" srcOrd="0" destOrd="0" parTransId="{E7A12008-8092-424E-81B4-8960787EE233}" sibTransId="{8484C2BB-B313-404D-A260-C2AC3F207E7A}"/>
    <dgm:cxn modelId="{9743F80F-7299-4A58-9311-DBF4E8058362}" srcId="{D4D5000C-AB05-46D0-A0C8-426D52BE1982}" destId="{8DA008A2-1054-48F6-9DFF-5D8D70D20FBF}" srcOrd="1" destOrd="0" parTransId="{D9816A93-8F10-4F9F-8056-696F3B1D5021}" sibTransId="{EC368AB8-57B6-45F4-A4D0-47D6DD992F68}"/>
    <dgm:cxn modelId="{98FBD667-B345-411B-99E8-B234F6C16EAA}" type="presParOf" srcId="{375A7646-BB70-4220-A735-387AAFED2F31}" destId="{7A86A441-0D21-4DEF-97BD-C788E7A39F04}" srcOrd="0" destOrd="0" presId="urn:microsoft.com/office/officeart/2009/3/layout/IncreasingArrowsProcess"/>
    <dgm:cxn modelId="{2FF56DC5-869F-4DA4-96D9-638FE703644E}" type="presParOf" srcId="{375A7646-BB70-4220-A735-387AAFED2F31}" destId="{5C5B76E2-883D-4F2D-97DF-1253109DF7E0}" srcOrd="1" destOrd="0" presId="urn:microsoft.com/office/officeart/2009/3/layout/IncreasingArrowsProcess"/>
    <dgm:cxn modelId="{D408033D-5ABA-4B70-845E-7C938F26E008}" type="presParOf" srcId="{375A7646-BB70-4220-A735-387AAFED2F31}" destId="{C7C65640-D88C-4368-8FBB-403FB6BDB6E8}" srcOrd="2" destOrd="0" presId="urn:microsoft.com/office/officeart/2009/3/layout/IncreasingArrowsProcess"/>
    <dgm:cxn modelId="{066C57C9-3295-408A-B0C1-50360E503FA7}" type="presParOf" srcId="{375A7646-BB70-4220-A735-387AAFED2F31}" destId="{4A89F24B-4FBD-4BA0-8E59-0EE27D623A0F}" srcOrd="3" destOrd="0" presId="urn:microsoft.com/office/officeart/2009/3/layout/IncreasingArrowsProcess"/>
    <dgm:cxn modelId="{56014DF5-87C6-4C5A-9783-4A51CE1BAA23}" type="presParOf" srcId="{375A7646-BB70-4220-A735-387AAFED2F31}" destId="{0D2A6C19-380A-405B-8F70-7FB099517773}" srcOrd="4" destOrd="0" presId="urn:microsoft.com/office/officeart/2009/3/layout/IncreasingArrowsProcess"/>
    <dgm:cxn modelId="{31359EB7-0F2D-4658-98FD-DD25D2F7646A}" type="presParOf" srcId="{375A7646-BB70-4220-A735-387AAFED2F31}" destId="{5C226385-3759-418D-B579-2E3F079A0619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996FA-1D98-459F-AA21-3E7D768FCBD1}">
      <dsp:nvSpPr>
        <dsp:cNvPr id="0" name=""/>
        <dsp:cNvSpPr/>
      </dsp:nvSpPr>
      <dsp:spPr>
        <a:xfrm>
          <a:off x="102" y="0"/>
          <a:ext cx="1369874" cy="43924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Информационный кабинет (интерактивные столы и девайсы, интерактивная доска)</a:t>
          </a:r>
          <a:endParaRPr lang="ru-RU" sz="1100" kern="12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sp:txBody>
      <dsp:txXfrm>
        <a:off x="102" y="1756995"/>
        <a:ext cx="1369874" cy="1756995"/>
      </dsp:txXfrm>
    </dsp:sp>
    <dsp:sp modelId="{6AC8CF6A-EC02-4F02-85AD-8C342FDDAE83}">
      <dsp:nvSpPr>
        <dsp:cNvPr id="0" name=""/>
        <dsp:cNvSpPr/>
      </dsp:nvSpPr>
      <dsp:spPr>
        <a:xfrm>
          <a:off x="41199" y="263549"/>
          <a:ext cx="1287682" cy="14626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83368-81AA-4435-83CD-8D9A18F52CF5}">
      <dsp:nvSpPr>
        <dsp:cNvPr id="0" name=""/>
        <dsp:cNvSpPr/>
      </dsp:nvSpPr>
      <dsp:spPr>
        <a:xfrm>
          <a:off x="1411073" y="0"/>
          <a:ext cx="1369874" cy="4392488"/>
        </a:xfrm>
        <a:prstGeom prst="roundRect">
          <a:avLst>
            <a:gd name="adj" fmla="val 1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Интерактивный пол в спортивном зале</a:t>
          </a:r>
          <a:endParaRPr lang="ru-RU" sz="1100" kern="12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sp:txBody>
      <dsp:txXfrm>
        <a:off x="1411073" y="1756995"/>
        <a:ext cx="1369874" cy="1756995"/>
      </dsp:txXfrm>
    </dsp:sp>
    <dsp:sp modelId="{60AC46B3-50F3-407B-9E4E-88C716E904EF}">
      <dsp:nvSpPr>
        <dsp:cNvPr id="0" name=""/>
        <dsp:cNvSpPr/>
      </dsp:nvSpPr>
      <dsp:spPr>
        <a:xfrm>
          <a:off x="1452170" y="263549"/>
          <a:ext cx="1287682" cy="146269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2FEEB-1009-4BCE-AEB7-92B40690B646}">
      <dsp:nvSpPr>
        <dsp:cNvPr id="0" name=""/>
        <dsp:cNvSpPr/>
      </dsp:nvSpPr>
      <dsp:spPr>
        <a:xfrm>
          <a:off x="2822045" y="0"/>
          <a:ext cx="1369874" cy="4392488"/>
        </a:xfrm>
        <a:prstGeom prst="roundRect">
          <a:avLst>
            <a:gd name="adj" fmla="val 1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Интерактивная парта и логопедическая «Шхуна» для работы учителя-логопеда</a:t>
          </a:r>
          <a:endParaRPr lang="ru-RU" sz="1100" kern="12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sp:txBody>
      <dsp:txXfrm>
        <a:off x="2822045" y="1756995"/>
        <a:ext cx="1369874" cy="1756995"/>
      </dsp:txXfrm>
    </dsp:sp>
    <dsp:sp modelId="{857B540F-C7FE-4747-9AD7-66D5171271EF}">
      <dsp:nvSpPr>
        <dsp:cNvPr id="0" name=""/>
        <dsp:cNvSpPr/>
      </dsp:nvSpPr>
      <dsp:spPr>
        <a:xfrm>
          <a:off x="2863141" y="263549"/>
          <a:ext cx="1287682" cy="146269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443CA-D7E3-44FE-BEF4-E6DE3AC51B74}">
      <dsp:nvSpPr>
        <dsp:cNvPr id="0" name=""/>
        <dsp:cNvSpPr/>
      </dsp:nvSpPr>
      <dsp:spPr>
        <a:xfrm>
          <a:off x="4233016" y="0"/>
          <a:ext cx="1369874" cy="4392488"/>
        </a:xfrm>
        <a:prstGeom prst="roundRect">
          <a:avLst>
            <a:gd name="adj" fmla="val 1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Интерактивная доска, экран и мультимедийный проектор в музыкальных залах</a:t>
          </a:r>
          <a:endParaRPr lang="ru-RU" sz="1100" kern="12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sp:txBody>
      <dsp:txXfrm>
        <a:off x="4233016" y="1756995"/>
        <a:ext cx="1369874" cy="1756995"/>
      </dsp:txXfrm>
    </dsp:sp>
    <dsp:sp modelId="{54A63390-7526-48F2-90C9-7950036C277F}">
      <dsp:nvSpPr>
        <dsp:cNvPr id="0" name=""/>
        <dsp:cNvSpPr/>
      </dsp:nvSpPr>
      <dsp:spPr>
        <a:xfrm>
          <a:off x="4274112" y="263549"/>
          <a:ext cx="1287682" cy="146269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F0F7D-39A5-4192-BE3E-87408D5E7E2C}">
      <dsp:nvSpPr>
        <dsp:cNvPr id="0" name=""/>
        <dsp:cNvSpPr/>
      </dsp:nvSpPr>
      <dsp:spPr>
        <a:xfrm>
          <a:off x="5643987" y="0"/>
          <a:ext cx="1369874" cy="4392488"/>
        </a:xfrm>
        <a:prstGeom prst="roundRect">
          <a:avLst>
            <a:gd name="adj" fmla="val 1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Компьютеризиро</a:t>
          </a:r>
          <a:r>
            <a:rPr lang="ru-RU" sz="1100" kern="12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-ванные рабочие места педагогов и специалистов</a:t>
          </a:r>
          <a:endParaRPr lang="ru-RU" sz="1100" kern="12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sp:txBody>
      <dsp:txXfrm>
        <a:off x="5643987" y="1756995"/>
        <a:ext cx="1369874" cy="1756995"/>
      </dsp:txXfrm>
    </dsp:sp>
    <dsp:sp modelId="{95300028-0B2D-471A-802E-BB5D6C0D0531}">
      <dsp:nvSpPr>
        <dsp:cNvPr id="0" name=""/>
        <dsp:cNvSpPr/>
      </dsp:nvSpPr>
      <dsp:spPr>
        <a:xfrm>
          <a:off x="5688637" y="288034"/>
          <a:ext cx="1287682" cy="146269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B2E629-EE46-4302-A567-004E945CC6C8}">
      <dsp:nvSpPr>
        <dsp:cNvPr id="0" name=""/>
        <dsp:cNvSpPr/>
      </dsp:nvSpPr>
      <dsp:spPr>
        <a:xfrm>
          <a:off x="7054958" y="0"/>
          <a:ext cx="1369874" cy="439248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rPr>
            <a:t>Сенсорная комната и интерактивная песочница «Островок» в кабинете педагога-психолога</a:t>
          </a:r>
          <a:endParaRPr lang="ru-RU" sz="1100" kern="1200" dirty="0">
            <a:solidFill>
              <a:schemeClr val="tx1"/>
            </a:solidFill>
            <a:latin typeface="Cambria Math" pitchFamily="18" charset="0"/>
            <a:ea typeface="Cambria Math" pitchFamily="18" charset="0"/>
          </a:endParaRPr>
        </a:p>
      </dsp:txBody>
      <dsp:txXfrm>
        <a:off x="7054958" y="1756995"/>
        <a:ext cx="1369874" cy="1756995"/>
      </dsp:txXfrm>
    </dsp:sp>
    <dsp:sp modelId="{5EF0D36B-2B5E-48E9-B822-787D2D85128E}">
      <dsp:nvSpPr>
        <dsp:cNvPr id="0" name=""/>
        <dsp:cNvSpPr/>
      </dsp:nvSpPr>
      <dsp:spPr>
        <a:xfrm>
          <a:off x="7096054" y="263549"/>
          <a:ext cx="1287682" cy="1462698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37831-77CA-411D-A7B5-822CE07B4676}">
      <dsp:nvSpPr>
        <dsp:cNvPr id="0" name=""/>
        <dsp:cNvSpPr/>
      </dsp:nvSpPr>
      <dsp:spPr>
        <a:xfrm>
          <a:off x="336997" y="3404179"/>
          <a:ext cx="7750941" cy="878495"/>
        </a:xfrm>
        <a:prstGeom prst="leftRightArrow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552A3-A03C-4892-B8C3-85E772BD99DE}">
      <dsp:nvSpPr>
        <dsp:cNvPr id="0" name=""/>
        <dsp:cNvSpPr/>
      </dsp:nvSpPr>
      <dsp:spPr>
        <a:xfrm>
          <a:off x="4375505" y="502030"/>
          <a:ext cx="1790285" cy="656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275"/>
              </a:lnTo>
              <a:lnTo>
                <a:pt x="1790285" y="325275"/>
              </a:lnTo>
              <a:lnTo>
                <a:pt x="1790285" y="6568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01FF6-3620-4698-95FF-055C3348079B}">
      <dsp:nvSpPr>
        <dsp:cNvPr id="0" name=""/>
        <dsp:cNvSpPr/>
      </dsp:nvSpPr>
      <dsp:spPr>
        <a:xfrm>
          <a:off x="2000365" y="502030"/>
          <a:ext cx="2375139" cy="656826"/>
        </a:xfrm>
        <a:custGeom>
          <a:avLst/>
          <a:gdLst/>
          <a:ahLst/>
          <a:cxnLst/>
          <a:rect l="0" t="0" r="0" b="0"/>
          <a:pathLst>
            <a:path>
              <a:moveTo>
                <a:pt x="2375139" y="0"/>
              </a:moveTo>
              <a:lnTo>
                <a:pt x="2375139" y="325275"/>
              </a:lnTo>
              <a:lnTo>
                <a:pt x="0" y="325275"/>
              </a:lnTo>
              <a:lnTo>
                <a:pt x="0" y="65682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6D5BB-D3AE-4B7F-B30F-794A3958C5C6}">
      <dsp:nvSpPr>
        <dsp:cNvPr id="0" name=""/>
        <dsp:cNvSpPr/>
      </dsp:nvSpPr>
      <dsp:spPr>
        <a:xfrm>
          <a:off x="1165578" y="-291210"/>
          <a:ext cx="6419853" cy="7932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4A19F-DB1C-41FE-B0BB-CFBD160DC222}">
      <dsp:nvSpPr>
        <dsp:cNvPr id="0" name=""/>
        <dsp:cNvSpPr/>
      </dsp:nvSpPr>
      <dsp:spPr>
        <a:xfrm>
          <a:off x="1563240" y="86568"/>
          <a:ext cx="6419853" cy="793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Оборудование сенсорной комнаты</a:t>
          </a:r>
          <a:endParaRPr lang="ru-RU" sz="20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586473" y="109801"/>
        <a:ext cx="6373387" cy="746774"/>
      </dsp:txXfrm>
    </dsp:sp>
    <dsp:sp modelId="{701572C2-F522-46B3-AF5B-C8CF8E58FD9A}">
      <dsp:nvSpPr>
        <dsp:cNvPr id="0" name=""/>
        <dsp:cNvSpPr/>
      </dsp:nvSpPr>
      <dsp:spPr>
        <a:xfrm>
          <a:off x="210889" y="1158856"/>
          <a:ext cx="3578952" cy="4705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29ABD-6167-4B0E-B8C9-7B943EA81BBC}">
      <dsp:nvSpPr>
        <dsp:cNvPr id="0" name=""/>
        <dsp:cNvSpPr/>
      </dsp:nvSpPr>
      <dsp:spPr>
        <a:xfrm>
          <a:off x="608550" y="1536634"/>
          <a:ext cx="3578952" cy="470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Релаксационный блок</a:t>
          </a:r>
          <a:endParaRPr lang="ru-RU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622331" y="1550415"/>
        <a:ext cx="3551390" cy="442964"/>
      </dsp:txXfrm>
    </dsp:sp>
    <dsp:sp modelId="{6474577D-8554-4B8E-B210-D4F352799436}">
      <dsp:nvSpPr>
        <dsp:cNvPr id="0" name=""/>
        <dsp:cNvSpPr/>
      </dsp:nvSpPr>
      <dsp:spPr>
        <a:xfrm>
          <a:off x="4376314" y="1158856"/>
          <a:ext cx="3578952" cy="5111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4F1FE-7C24-49F2-917D-77D4BD4E81D1}">
      <dsp:nvSpPr>
        <dsp:cNvPr id="0" name=""/>
        <dsp:cNvSpPr/>
      </dsp:nvSpPr>
      <dsp:spPr>
        <a:xfrm>
          <a:off x="4773975" y="1536634"/>
          <a:ext cx="3578952" cy="5111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Активационный блок</a:t>
          </a:r>
          <a:endParaRPr lang="ru-RU" sz="20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788945" y="1551604"/>
        <a:ext cx="3549012" cy="4811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6A441-0D21-4DEF-97BD-C788E7A39F04}">
      <dsp:nvSpPr>
        <dsp:cNvPr id="0" name=""/>
        <dsp:cNvSpPr/>
      </dsp:nvSpPr>
      <dsp:spPr>
        <a:xfrm>
          <a:off x="23668" y="426511"/>
          <a:ext cx="8161574" cy="118863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869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Организационная часть</a:t>
          </a:r>
          <a:endParaRPr lang="ru-RU" sz="19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3668" y="723670"/>
        <a:ext cx="7864415" cy="594318"/>
      </dsp:txXfrm>
    </dsp:sp>
    <dsp:sp modelId="{5C5B76E2-883D-4F2D-97DF-1253109DF7E0}">
      <dsp:nvSpPr>
        <dsp:cNvPr id="0" name=""/>
        <dsp:cNvSpPr/>
      </dsp:nvSpPr>
      <dsp:spPr>
        <a:xfrm>
          <a:off x="56146" y="1268830"/>
          <a:ext cx="2513765" cy="18974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 и упражнения, помогающие снять психоэмоциональное напряжение, создающие атмосферу доверия, способствующие введению в игровую ситуацию. </a:t>
          </a:r>
          <a:endParaRPr lang="ru-RU" sz="1500" kern="1200" dirty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56146" y="1268830"/>
        <a:ext cx="2513765" cy="1897402"/>
      </dsp:txXfrm>
    </dsp:sp>
    <dsp:sp modelId="{C7C65640-D88C-4368-8FBB-403FB6BDB6E8}">
      <dsp:nvSpPr>
        <dsp:cNvPr id="0" name=""/>
        <dsp:cNvSpPr/>
      </dsp:nvSpPr>
      <dsp:spPr>
        <a:xfrm>
          <a:off x="2537433" y="822723"/>
          <a:ext cx="5647809" cy="118863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869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Содержательная часть</a:t>
          </a:r>
          <a:endParaRPr lang="ru-RU" sz="19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537433" y="1119882"/>
        <a:ext cx="5350650" cy="594318"/>
      </dsp:txXfrm>
    </dsp:sp>
    <dsp:sp modelId="{4A89F24B-4FBD-4BA0-8E59-0EE27D623A0F}">
      <dsp:nvSpPr>
        <dsp:cNvPr id="0" name=""/>
        <dsp:cNvSpPr/>
      </dsp:nvSpPr>
      <dsp:spPr>
        <a:xfrm>
          <a:off x="2574059" y="1700876"/>
          <a:ext cx="2513765" cy="16491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игры, упражнения на знакомство со свойствами предметов, задания на развитие когнитивных навыков. </a:t>
          </a:r>
          <a:endParaRPr lang="ru-RU" sz="16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574059" y="1700876"/>
        <a:ext cx="2513765" cy="1649193"/>
      </dsp:txXfrm>
    </dsp:sp>
    <dsp:sp modelId="{0D2A6C19-380A-405B-8F70-7FB099517773}">
      <dsp:nvSpPr>
        <dsp:cNvPr id="0" name=""/>
        <dsp:cNvSpPr/>
      </dsp:nvSpPr>
      <dsp:spPr>
        <a:xfrm>
          <a:off x="5051198" y="1218935"/>
          <a:ext cx="3134044" cy="1188636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869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Заключительная часть</a:t>
          </a:r>
          <a:endParaRPr lang="ru-RU" sz="19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051198" y="1516094"/>
        <a:ext cx="2836885" cy="594318"/>
      </dsp:txXfrm>
    </dsp:sp>
    <dsp:sp modelId="{5C226385-3759-418D-B579-2E3F079A0619}">
      <dsp:nvSpPr>
        <dsp:cNvPr id="0" name=""/>
        <dsp:cNvSpPr/>
      </dsp:nvSpPr>
      <dsp:spPr>
        <a:xfrm>
          <a:off x="5096710" y="2088232"/>
          <a:ext cx="2449689" cy="15486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latin typeface="Cambria Math" panose="02040503050406030204" pitchFamily="18" charset="0"/>
            <a:ea typeface="Cambria Math" panose="020405030504060302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предполагает обратную связь, релаксацию и ритуал прощания.</a:t>
          </a:r>
          <a:endParaRPr lang="ru-RU" sz="16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096710" y="2088232"/>
        <a:ext cx="2449689" cy="1548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41756-A321-429F-BBE7-700BDB501751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A3393-42F2-4557-83F3-170C22E9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88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CE80-A4EC-4938-95CE-C6C25F96802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hyperlink" Target="&#1074;&#1080;&#1076;&#1077;&#1086;%20&#1092;&#1072;&#1081;&#1083;&#1099;%20&#1087;&#1086;%20&#1088;&#1072;&#1073;&#1086;&#1090;&#1077;%20&#1080;&#1085;&#1090;&#1077;&#1088;&#1072;&#1082;&#1090;&#1080;&#1074;&#1085;&#1086;&#1081;%20&#1087;&#1077;&#1089;&#1086;&#1095;&#1085;&#1080;&#1094;&#1099;/&#1048;&#1085;&#1090;&#1077;&#1088;&#1072;&#1082;&#1090;&#1080;&#1074;&#1085;&#1072;&#1103;%20&#1087;&#1077;&#1089;&#1086;&#1095;&#1085;&#1080;&#1094;&#1072;%20-%20&#1088;&#1077;&#1078;&#1080;&#1084;%20'&#1055;&#1086;&#1080;&#1089;&#1082;%20&#1089;&#1086;&#1082;&#1088;&#1086;&#1074;&#1080;&#1097;'.mp4" TargetMode="External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hyperlink" Target="&#1074;&#1080;&#1076;&#1077;&#1086;%20&#1092;&#1072;&#1081;&#1083;&#1099;%20&#1087;&#1086;%20&#1088;&#1072;&#1073;&#1086;&#1090;&#1077;%20&#1080;&#1085;&#1090;&#1077;&#1088;&#1072;&#1082;&#1090;&#1080;&#1074;&#1085;&#1086;&#1081;%20&#1087;&#1077;&#1089;&#1086;&#1095;&#1085;&#1080;&#1094;&#1099;/&#1048;&#1085;&#1090;&#1077;&#1088;&#1072;&#1082;&#1090;&#1080;&#1074;&#1085;&#1072;&#1103;%20&#1087;&#1077;&#1089;&#1086;&#1095;&#1085;&#1080;&#1094;&#1072;%20-%20&#1088;&#1077;&#1078;&#1080;&#1084;%20'&#1055;&#1088;&#1080;&#1088;&#1086;&#1076;&#1072;'.mp4" TargetMode="External"/><Relationship Id="rId5" Type="http://schemas.openxmlformats.org/officeDocument/2006/relationships/hyperlink" Target="&#1074;&#1080;&#1076;&#1077;&#1086;%20&#1092;&#1072;&#1081;&#1083;&#1099;%20&#1087;&#1086;%20&#1088;&#1072;&#1073;&#1086;&#1090;&#1077;%20&#1080;&#1085;&#1090;&#1077;&#1088;&#1072;&#1082;&#1090;&#1080;&#1074;&#1085;&#1086;&#1081;%20&#1087;&#1077;&#1089;&#1086;&#1095;&#1085;&#1080;&#1094;&#1099;/&#1048;&#1085;&#1090;&#1077;&#1088;&#1072;&#1082;&#1090;&#1080;&#1074;&#1085;&#1072;&#1103;%20&#1087;&#1077;&#1089;&#1086;&#1095;&#1085;&#1080;&#1094;&#1072;%20-%20&#1088;&#1077;&#1078;&#1080;&#1084;%20'&#1052;&#1091;&#1083;&#1100;&#1090;&#1092;&#1080;&#1083;&#1100;&#1084;&#1099;'.mp4" TargetMode="External"/><Relationship Id="rId10" Type="http://schemas.openxmlformats.org/officeDocument/2006/relationships/image" Target="../media/image29.png"/><Relationship Id="rId4" Type="http://schemas.openxmlformats.org/officeDocument/2006/relationships/hyperlink" Target="&#1074;&#1080;&#1076;&#1077;&#1086;%20&#1092;&#1072;&#1081;&#1083;&#1099;%20&#1087;&#1086;%20&#1088;&#1072;&#1073;&#1086;&#1090;&#1077;%20&#1080;&#1085;&#1090;&#1077;&#1088;&#1072;&#1082;&#1090;&#1080;&#1074;&#1085;&#1086;&#1081;%20&#1087;&#1077;&#1089;&#1086;&#1095;&#1085;&#1080;&#1094;&#1099;/&#1092;&#1072;&#1081;&#1083;%201%20&#1087;&#1077;&#1089;&#1086;&#1095;&#1085;&#1080;&#1094;&#1072;.mp4" TargetMode="External"/><Relationship Id="rId9" Type="http://schemas.openxmlformats.org/officeDocument/2006/relationships/hyperlink" Target="&#1074;&#1080;&#1076;&#1077;&#1086;%20&#1092;&#1072;&#1081;&#1083;&#1099;%20&#1087;&#1086;%20&#1088;&#1072;&#1073;&#1086;&#1090;&#1077;%20&#1080;&#1085;&#1090;&#1077;&#1088;&#1072;&#1082;&#1090;&#1080;&#1074;&#1085;&#1086;&#1081;%20&#1087;&#1077;&#1089;&#1086;&#1095;&#1085;&#1080;&#1094;&#1099;/&#1048;&#1085;&#1090;&#1077;&#1088;&#1072;&#1082;&#1090;&#1080;&#1074;&#1085;&#1072;&#1103;%20&#1087;&#1077;&#1089;&#1086;&#1095;&#1085;&#1080;&#1094;&#1072;%20-%20&#1088;&#1077;&#1078;&#1080;&#1084;%20'&#1055;&#1088;&#1103;&#1090;&#1082;&#1080;%20&#1089;%20&#1078;&#1080;&#1074;&#1086;&#1090;&#1085;&#1099;&#1084;&#1080;'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ektivcentr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estival.1september.ru/articles/59147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siholog442.blogspot.ru/2014/02/blog-post_27.html" TargetMode="External"/><Relationship Id="rId4" Type="http://schemas.openxmlformats.org/officeDocument/2006/relationships/hyperlink" Target="http://www.psihologsite.ru/psikhologam/deyatelnost-psikhologa/organizatsionno-metodicheskaya-deyatelnost/kabinet-pedagoga-psikhologa/sensornaya-komna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hyperlink" Target="http://sad37-lazorik.ru/" TargetMode="External"/><Relationship Id="rId4" Type="http://schemas.openxmlformats.org/officeDocument/2006/relationships/hyperlink" Target="mailto:progimnazia4@yandex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57" y="-25761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Управление образования Администрации города Новочеркасска</a:t>
            </a: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униципальное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бюджетное дошкольное образовательное учреждение </a:t>
            </a: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детский сад №37 г. Новочеркасск</a:t>
            </a:r>
          </a:p>
          <a:p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530126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МЕТОДИЧЕСКИЙ СЕМИНАР</a:t>
            </a: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</a:p>
          <a:p>
            <a:pPr algn="ctr"/>
            <a:r>
              <a:rPr lang="ru-RU" i="1" dirty="0">
                <a:latin typeface="Cambria Math" panose="02040503050406030204" pitchFamily="18" charset="0"/>
                <a:ea typeface="Cambria Math" panose="02040503050406030204" pitchFamily="18" charset="0"/>
              </a:rPr>
              <a:t>«Использование ИКТ в образовательном процессе ДОУ как условие реализации ФГОС ДО»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19.10.2018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062988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«Использование оборудования сенсорной комнаты и интерактивной песочницы «Островок</a:t>
            </a:r>
            <a:r>
              <a:rPr lang="ru-RU" sz="2000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  </a:t>
            </a:r>
            <a:r>
              <a:rPr lang="ru-RU" sz="20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работе педагога-психолога»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6772" y="5661248"/>
            <a:ext cx="3272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Подготовила: Нистратова Н.А.,</a:t>
            </a:r>
          </a:p>
          <a:p>
            <a:pPr algn="r"/>
            <a:r>
              <a:rPr lang="ru-RU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педагог-психолог</a:t>
            </a:r>
          </a:p>
        </p:txBody>
      </p:sp>
      <p:pic>
        <p:nvPicPr>
          <p:cNvPr id="1026" name="Picture 2" descr="H:\фото сенсорной комнаты\DSCN2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67781"/>
            <a:ext cx="3096344" cy="232225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5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18957178"/>
              </p:ext>
            </p:extLst>
          </p:nvPr>
        </p:nvGraphicFramePr>
        <p:xfrm>
          <a:off x="483410" y="476672"/>
          <a:ext cx="820891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995936" y="368660"/>
            <a:ext cx="4824536" cy="4680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занятия в сенсорной комнате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5095" y="4293096"/>
            <a:ext cx="2621637" cy="1966228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690" y="4077072"/>
            <a:ext cx="4096099" cy="2304056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invacenter.ru/images/detailed/1/Vozdushno-puzyrkovaya-kolonna-MA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0468"/>
            <a:ext cx="2055357" cy="2055357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school-arsenal.ru/upload/medialibrary/46a/46ad6e3da17d82557705f6953da808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289975" cy="2853001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987824" y="431983"/>
            <a:ext cx="5721956" cy="29523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Самым важным и уникальным механизмом работы в сенсорной комнате, является то, что независимо от направлений работы и планируемых результатов, сложности нарушения развития или поведения ребенка, проводимые занятия позволяют повысить функциональные и адаптивные возможности организма и активизировать индивидуальный ресурс каждого ребенка, создавая тем самым возможность успешной интеграции в социуме.</a:t>
            </a:r>
          </a:p>
        </p:txBody>
      </p:sp>
      <p:pic>
        <p:nvPicPr>
          <p:cNvPr id="13320" name="Picture 8" descr="http://www.school-arsenal.ru/upload/medialibrary/dfd/dfd522a4e64df10a34a7a577d77f5af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2" y="3573016"/>
            <a:ext cx="3378531" cy="2253454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6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995936" y="368660"/>
            <a:ext cx="4824536" cy="4680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Интерактивная песочница «Островок»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876151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Игры с песком - одна из форм естественной деятельности ребенка. Они позитивно влияют на: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эмоциональное состояние </a:t>
            </a:r>
            <a:r>
              <a:rPr lang="ru-RU" b="1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ребенка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способны стабилизировать его эмоциональное самочувствие;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полезны для развития </a:t>
            </a:r>
            <a:r>
              <a:rPr lang="ru-RU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мелкой моторики, тактильных ощущений и координации движений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 Все это напрямую связано с развитием речи, мышления, внимания, наблюдательности, воображения, памяти;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положительно влияют на </a:t>
            </a:r>
            <a:r>
              <a:rPr lang="ru-RU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развитие воображения и творческих способностей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детей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позволяют приобрести бесценный </a:t>
            </a:r>
            <a:r>
              <a:rPr lang="ru-RU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опыт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символического решения некоторых жизненных ситуаций смоделированных и «прожитых» в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песочнице;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654" y="4292471"/>
            <a:ext cx="4536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песок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– обладает уникальным свойством </a:t>
            </a:r>
            <a:r>
              <a:rPr lang="ru-RU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заземлять негативные эмоции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которые, словно «уходя сквозь песок», тем самым гармонизируют состояние человека.</a:t>
            </a:r>
          </a:p>
        </p:txBody>
      </p:sp>
      <p:pic>
        <p:nvPicPr>
          <p:cNvPr id="11265" name="Picture 1" descr="H:\фото сенсорной комнаты\15.10.2018\IMG_72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r="9136"/>
          <a:stretch/>
        </p:blipFill>
        <p:spPr bwMode="auto">
          <a:xfrm>
            <a:off x="5220072" y="4027984"/>
            <a:ext cx="3240360" cy="2416348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7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94" y="0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Ð¿ÐµÑÐ¾ÑÐ½Ð¸Ñ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77"/>
          <a:stretch/>
        </p:blipFill>
        <p:spPr bwMode="auto">
          <a:xfrm>
            <a:off x="5292080" y="3707588"/>
            <a:ext cx="3294257" cy="29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590761" y="440668"/>
            <a:ext cx="5150048" cy="612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работает интерактивная песочница?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1919" y="1142742"/>
            <a:ext cx="61399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песочница выглядит как обычный, невысокий столик, представленный в виде резервуара с песком, к опоре которого присоединена колонна. Сама конструкция интерактивной песочницы состоит из двух частей: в верхней части расположен проектор и сенсор глубины, а в нижней – контейнер с песком. При изменении ландшафта песочницы (уровня высоты или глубины песка), изменяется  цветовоспроизведение участков песочницы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песок накладываются реалистичные текстуры камней, гор, лавы, воды и так далее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509" y="4058944"/>
            <a:ext cx="4608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песочнице, ребенок получает возможность перенестись «виртуально» в Африку, побывать на дне океана, подняться на вершину горы, посмотреть извержение вулкана и даже переместиться во времени из лета в зиму, из весны в осень…и все это благодаря проецированию на песок реальных картин окружающей действительности.</a:t>
            </a:r>
          </a:p>
        </p:txBody>
      </p:sp>
      <p:pic>
        <p:nvPicPr>
          <p:cNvPr id="1028" name="Picture 4" descr="Ð¸Ð½ÑÐµÑÐ°ÐºÑÐ¸Ð²Ð½Ð°Ñ Ð¿ÐµÑÐ¾ÑÐ½Ð¸ÑÐ° Ð¾ÑÑÑÐ¾Ð²Ð¾Ð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898" y="666538"/>
            <a:ext cx="3184554" cy="347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95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:\фото сенсорной комнаты\15.10.2018\IMG_72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r="9193" b="10648"/>
          <a:stretch/>
        </p:blipFill>
        <p:spPr bwMode="auto">
          <a:xfrm>
            <a:off x="1547664" y="980728"/>
            <a:ext cx="6317621" cy="3808875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75856" y="368660"/>
            <a:ext cx="5544616" cy="4680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Режимы интерактивной песочницы «Островок»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лнце 5">
            <a:hlinkClick r:id="rId4" action="ppaction://hlinkfile"/>
          </p:cNvPr>
          <p:cNvSpPr/>
          <p:nvPr/>
        </p:nvSpPr>
        <p:spPr>
          <a:xfrm>
            <a:off x="323528" y="371435"/>
            <a:ext cx="1224136" cy="100811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0" name="Picture 4" descr="http://national-expertise.ru/wp-content/uploads/2018/05/maxresdefault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544" y="4817695"/>
            <a:ext cx="3114630" cy="175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pixy.org/src/151/1518127.pn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9675"/>
            <a:ext cx="176677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img-fotki.yandex.ru/get/196997/65387414.cc8/0_1b8181_c1bda61f_L.png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1527" y="4873391"/>
            <a:ext cx="1749027" cy="164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detsad-60.ru/sites/default/files/field/image/0_928a0_fc64a26c_orig.png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38" y="4695732"/>
            <a:ext cx="1338229" cy="181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1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426" y="0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90761" y="440668"/>
            <a:ext cx="5150048" cy="612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нтерактивная песочница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нтерактивный стол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8316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возможности интерактивной песочницы не ограничиваются. Интерактивная песочница может стать интерактивным столом. В комплекте с песочницей идёт дополнительная панель для превращения пространства над песком в интерактивную поверхность, а также дополнительный программный комплекс с играми и занятиями для стола!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6616" y="4293096"/>
            <a:ext cx="4931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разработка соответствует требованиям ФГОС ДО, направлена на индивидуализацию образования и социализацию ребенка. Содержание комплекса основано на интеграции видов детской деятельности и охватывает все пять образовательных областей. Игры имеют тематическую направленность по разным возрастным группам.</a:t>
            </a:r>
          </a:p>
        </p:txBody>
      </p:sp>
      <p:pic>
        <p:nvPicPr>
          <p:cNvPr id="15362" name="Picture 2" descr="H:\фото сенсорной комнаты\15.10.2018\IMG_73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 t="1550" r="7902" b="23827"/>
          <a:stretch/>
        </p:blipFill>
        <p:spPr bwMode="auto">
          <a:xfrm>
            <a:off x="5508104" y="2492896"/>
            <a:ext cx="2952328" cy="1613813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H:\фото сенсорной комнаты\15.10.2018\IMG_73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3800" r="9630"/>
          <a:stretch/>
        </p:blipFill>
        <p:spPr bwMode="auto">
          <a:xfrm>
            <a:off x="457651" y="2607170"/>
            <a:ext cx="2242141" cy="1619027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:\фото сенсорной комнаты\15.10.2018\IMG_73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8000" r="7404" b="4074"/>
          <a:stretch/>
        </p:blipFill>
        <p:spPr bwMode="auto">
          <a:xfrm>
            <a:off x="611560" y="4509120"/>
            <a:ext cx="2996938" cy="1842977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H:\фото сенсорной комнаты\15.10.2018\IMG_73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5" t="890" r="12100" b="1"/>
          <a:stretch/>
        </p:blipFill>
        <p:spPr bwMode="auto">
          <a:xfrm>
            <a:off x="3059832" y="2587629"/>
            <a:ext cx="2101785" cy="1658801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83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426" y="0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5652120" y="440668"/>
            <a:ext cx="3088689" cy="612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Полочка полезных книг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4365104"/>
            <a:ext cx="72361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развивающие занятия в сенсорной комнате: Практическое пособие для ДОУ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Титарь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методических пособий для работы в Сенсорной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комнате.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Omisen@mail.ru website: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www.Obektivcentr.ru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Кальмова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Е., Орлова Л. Ф.,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Яворовская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Сенсорная комната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волшебный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 здоровья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Учебно- методическое пособие / Под ред. Л. Б.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Баряевой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object 3"/>
          <p:cNvSpPr txBox="1"/>
          <p:nvPr/>
        </p:nvSpPr>
        <p:spPr>
          <a:xfrm>
            <a:off x="2195736" y="1484784"/>
            <a:ext cx="6516024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6350" indent="-285750">
              <a:lnSpc>
                <a:spcPts val="2260"/>
              </a:lnSpc>
              <a:buFont typeface="Wingdings" pitchFamily="2" charset="2"/>
              <a:buChar char="Ø"/>
            </a:pPr>
            <a:r>
              <a:rPr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Песочн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я </a:t>
            </a:r>
            <a:r>
              <a:rPr sz="1600" spc="-3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ер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оррекции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оциона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ьно-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во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ой и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социаль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ой сфер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1600" spc="-3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ей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4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 м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адше</a:t>
            </a:r>
            <a:r>
              <a:rPr sz="1600" spc="-4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 дош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4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 возраста» 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Н.Ф.</a:t>
            </a:r>
            <a:r>
              <a:rPr sz="1600" spc="5" dirty="0" err="1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ер</a:t>
            </a:r>
            <a:r>
              <a:rPr sz="1600" spc="-30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ая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https://educator.passassured.com/help/Images/study%20progra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0" y="440668"/>
            <a:ext cx="1822756" cy="13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laycast.ru/uploads/2015/02/21/122459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96696"/>
            <a:ext cx="2622575" cy="15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3"/>
          <p:cNvSpPr txBox="1"/>
          <p:nvPr/>
        </p:nvSpPr>
        <p:spPr>
          <a:xfrm>
            <a:off x="352577" y="2204864"/>
            <a:ext cx="8388232" cy="128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67310" indent="-285750">
              <a:lnSpc>
                <a:spcPct val="94000"/>
              </a:lnSpc>
              <a:spcBef>
                <a:spcPts val="1150"/>
              </a:spcBef>
              <a:buFont typeface="Wingdings" pitchFamily="2" charset="2"/>
              <a:buChar char="Ø"/>
            </a:pPr>
            <a:r>
              <a:rPr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sz="1600" spc="1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ес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ом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 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одой в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ра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3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по ф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рмир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ию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про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тра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ствен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личест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ых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предс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ий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дош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ов с заде</a:t>
            </a:r>
            <a:r>
              <a:rPr sz="1600" spc="-3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психичес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4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ития» С.Ю.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ондр</a:t>
            </a:r>
            <a:r>
              <a:rPr sz="1600" spc="-3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10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pPr marL="298450" marR="786765" indent="-285750">
              <a:lnSpc>
                <a:spcPts val="2260"/>
              </a:lnSpc>
              <a:spcBef>
                <a:spcPts val="1245"/>
              </a:spcBef>
              <a:buFont typeface="Wingdings" pitchFamily="2" charset="2"/>
              <a:buChar char="Ø"/>
            </a:pPr>
            <a:r>
              <a:rPr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пе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е.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Прогр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мма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пе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очной </a:t>
            </a:r>
            <a:r>
              <a:rPr sz="1600" spc="-3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ер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дош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ов» </a:t>
            </a:r>
            <a:r>
              <a:rPr sz="1600" spc="4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.В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иева</a:t>
            </a:r>
          </a:p>
          <a:p>
            <a:pPr marL="2984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sz="1600" spc="-2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16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пес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Песочная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игротерапия</a:t>
            </a:r>
            <a:r>
              <a:rPr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sz="16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Д.Зин</a:t>
            </a:r>
            <a:r>
              <a:rPr sz="1600" spc="-30" dirty="0" err="1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ич-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Ев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стигне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ев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anjeman.com/blog/wp-content/uploads/2017/08/vorteile-whiteboard-weisswandtafel_1_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4590" r="22080" b="6447"/>
          <a:stretch/>
        </p:blipFill>
        <p:spPr bwMode="auto">
          <a:xfrm flipH="1">
            <a:off x="187575" y="4365104"/>
            <a:ext cx="1666305" cy="15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426" y="0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5652120" y="440668"/>
            <a:ext cx="3088689" cy="612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Литература: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3"/>
          <p:cNvSpPr txBox="1"/>
          <p:nvPr/>
        </p:nvSpPr>
        <p:spPr>
          <a:xfrm>
            <a:off x="349263" y="1196752"/>
            <a:ext cx="8388232" cy="4947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7310">
              <a:lnSpc>
                <a:spcPct val="94000"/>
              </a:lnSpc>
              <a:spcBef>
                <a:spcPts val="1150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55600" marR="67310" indent="-342900">
              <a:lnSpc>
                <a:spcPct val="94000"/>
              </a:lnSpc>
              <a:spcBef>
                <a:spcPts val="1150"/>
              </a:spcBef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Жевнерова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В.Л. «Сенсорная комната – волшебный мир здоровья» - учебно-методическое пособие 2012г.</a:t>
            </a:r>
          </a:p>
          <a:p>
            <a:pPr marL="355600" marR="67310" indent="-342900">
              <a:lnSpc>
                <a:spcPct val="94000"/>
              </a:lnSpc>
              <a:spcBef>
                <a:spcPts val="1150"/>
              </a:spcBef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Титарь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А.И. «Игровые развивающие занятия в сенсорной комнате» Практическое пособие для ДОУ. – М.: АРКТИ, 2008.</a:t>
            </a:r>
          </a:p>
          <a:p>
            <a:pPr marL="355600" marR="67310" indent="-342900">
              <a:lnSpc>
                <a:spcPct val="94000"/>
              </a:lnSpc>
              <a:spcBef>
                <a:spcPts val="1150"/>
              </a:spcBef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Колос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Г.Г. Сенсорная комната в дошкольном учреждении: Практические рекомендации. М.: АРКТИ,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  <a:p>
            <a:pPr marL="355600" marR="67310" indent="-342900">
              <a:lnSpc>
                <a:spcPct val="94000"/>
              </a:lnSpc>
              <a:spcBef>
                <a:spcPts val="1150"/>
              </a:spcBef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Интернет-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2700" marR="67310">
              <a:spcBef>
                <a:spcPts val="115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  <a:hlinkClick r:id="rId3"/>
              </a:rPr>
              <a:t>http://festival.1september.ru/articles/591470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67310">
              <a:spcBef>
                <a:spcPts val="115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4"/>
              </a:rPr>
              <a:t>http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4"/>
              </a:rPr>
              <a:t>www.psihologsite.ru/psikhologam/deyatelnost-psikhologa/organizatsionno-metodicheskaya-deyatelnost/kabinet-pedagoga-psikhologa/sensornaya-komnat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67310">
              <a:spcBef>
                <a:spcPts val="115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5"/>
              </a:rPr>
              <a:t>http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5"/>
              </a:rPr>
              <a:t>://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5"/>
              </a:rPr>
              <a:t>psiholog442.blogspot.ru/2014/02/blog-post_27.html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2700" marR="67310" algn="just">
              <a:spcBef>
                <a:spcPts val="115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составлении презентации использованы фотографии из личного архива педагога-психолога МБДОУ детский сад №37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8426" y="0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275856" y="3861048"/>
            <a:ext cx="5592925" cy="2236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№37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(8635)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26-10-16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progimnazia4@yandex.ru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Новочеркасск ул. Речная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4-а (1 корпус)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ул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Клещева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6-а (2 корпус)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://sad37-lazorik.ru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Cambria Math" pitchFamily="18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17770" y="332656"/>
            <a:ext cx="6498645" cy="2862322"/>
          </a:xfrm>
          <a:prstGeom prst="rect">
            <a:avLst/>
          </a:prstGeom>
          <a:noFill/>
          <a:scene3d>
            <a:camera prst="perspectiveRight"/>
            <a:lightRig rig="brightRoom" dir="t"/>
          </a:scene3d>
          <a:sp3d>
            <a:bevelT/>
          </a:sp3d>
        </p:spPr>
        <p:txBody>
          <a:bodyPr wrap="square" lIns="91440" tIns="45720" rIns="91440" bIns="45720">
            <a:spAutoFit/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anose="02040502050405020303" pitchFamily="18" charset="0"/>
              </a:rPr>
              <a:t>Спасибо </a:t>
            </a:r>
          </a:p>
          <a:p>
            <a:pPr algn="ctr"/>
            <a:r>
              <a:rPr lang="ru-RU" sz="6000" b="1" cap="all" spc="0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anose="02040502050405020303" pitchFamily="18" charset="0"/>
              </a:rPr>
              <a:t>за </a:t>
            </a:r>
          </a:p>
          <a:p>
            <a:pPr algn="ctr"/>
            <a:r>
              <a:rPr lang="ru-RU" sz="6000" b="1" cap="all" spc="0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anose="02040502050405020303" pitchFamily="18" charset="0"/>
              </a:rPr>
              <a:t>внимание</a:t>
            </a:r>
            <a:endParaRPr lang="ru-RU" sz="6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eorgia" panose="02040502050405020303" pitchFamily="18" charset="0"/>
            </a:endParaRPr>
          </a:p>
        </p:txBody>
      </p:sp>
      <p:pic>
        <p:nvPicPr>
          <p:cNvPr id="2050" name="Picture 2" descr="https://zabavnik.club/wp-content/uploads/2018/04/Kartinki_s_chelovechkami_21_24130948-1024x10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8693"/>
            <a:ext cx="3779912" cy="37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2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54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670424" y="332656"/>
            <a:ext cx="5150048" cy="612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 использования ИКТ в ДОУ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F:\1. БАНК  КАРТИНОК для презентаций\человечки графические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" y="3053704"/>
            <a:ext cx="6046897" cy="362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ds04.infourok.ru/uploads/ex/0ef0/0006d937-8002fde9/hello_html_4781d09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88" y="4461309"/>
            <a:ext cx="2296830" cy="8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 flipH="1">
            <a:off x="323528" y="769384"/>
            <a:ext cx="3892636" cy="1900235"/>
          </a:xfrm>
          <a:prstGeom prst="cloudCallout">
            <a:avLst>
              <a:gd name="adj1" fmla="val -23679"/>
              <a:gd name="adj2" fmla="val 11633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повышения </a:t>
            </a:r>
            <a:r>
              <a:rPr lang="ru-RU" sz="16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качества </a:t>
            </a:r>
            <a:r>
              <a:rPr lang="ru-RU" sz="1600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воспитательно</a:t>
            </a: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-образовательного процесса в ДОУ</a:t>
            </a:r>
          </a:p>
        </p:txBody>
      </p:sp>
      <p:sp>
        <p:nvSpPr>
          <p:cNvPr id="6" name="Выноска-облако 5"/>
          <p:cNvSpPr/>
          <p:nvPr/>
        </p:nvSpPr>
        <p:spPr>
          <a:xfrm>
            <a:off x="4928818" y="1268760"/>
            <a:ext cx="3315590" cy="2016224"/>
          </a:xfrm>
          <a:prstGeom prst="cloudCallout">
            <a:avLst>
              <a:gd name="adj1" fmla="val -67119"/>
              <a:gd name="adj2" fmla="val 87942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новые возможности </a:t>
            </a:r>
            <a:r>
              <a:rPr lang="ru-RU" sz="1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обучении и воспитании дошкольников</a:t>
            </a:r>
          </a:p>
        </p:txBody>
      </p:sp>
      <p:sp>
        <p:nvSpPr>
          <p:cNvPr id="15" name="Выноска-облако 14"/>
          <p:cNvSpPr/>
          <p:nvPr/>
        </p:nvSpPr>
        <p:spPr>
          <a:xfrm>
            <a:off x="5436096" y="3641726"/>
            <a:ext cx="3315590" cy="2091529"/>
          </a:xfrm>
          <a:prstGeom prst="cloudCallout">
            <a:avLst>
              <a:gd name="adj1" fmla="val -67738"/>
              <a:gd name="adj2" fmla="val -2636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реализация принципа </a:t>
            </a:r>
            <a:r>
              <a:rPr lang="ru-RU" sz="16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индивидуализации</a:t>
            </a:r>
            <a:endParaRPr lang="ru-RU" sz="1600" b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"/>
          <p:cNvGrpSpPr/>
          <p:nvPr/>
        </p:nvGrpSpPr>
        <p:grpSpPr>
          <a:xfrm>
            <a:off x="467544" y="980728"/>
            <a:ext cx="8424936" cy="4392488"/>
            <a:chOff x="1259632" y="1772816"/>
            <a:chExt cx="7632848" cy="4320480"/>
          </a:xfrm>
        </p:grpSpPr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val="1597345248"/>
                </p:ext>
              </p:extLst>
            </p:nvPr>
          </p:nvGraphicFramePr>
          <p:xfrm>
            <a:off x="1259632" y="1772816"/>
            <a:ext cx="7632848" cy="43204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Прямоугольник 5"/>
            <p:cNvSpPr/>
            <p:nvPr/>
          </p:nvSpPr>
          <p:spPr>
            <a:xfrm>
              <a:off x="1907704" y="5229200"/>
              <a:ext cx="6336704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Cambria Math" pitchFamily="18" charset="0"/>
                  <a:ea typeface="Cambria Math" pitchFamily="18" charset="0"/>
                </a:rPr>
                <a:t>Интерактивное оборудование МБДОУ д/с №37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5398" y="404664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Сенсорная комната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— это особым образом организованное пространство (комната), наполненная различного рода стимуляторами. Они воздействуют на органы зрения, слуха, обоняния, осязания и др. Мягкая мебель спокойной цветовой гаммы, приглушенный свет, приятные ароматы, успокаивающая музыка — вот те характеристики сенсорной комнаты, которые помогают ребенку развить свои сенсорно-перцептивные способности, ощутить уют, комфорт, настроиться на позитивное восприятие и общение с окружающими его людьми.</a:t>
            </a:r>
          </a:p>
        </p:txBody>
      </p:sp>
      <p:pic>
        <p:nvPicPr>
          <p:cNvPr id="3077" name="Picture 5" descr="H:\фото сенсорной комнаты\DSCN2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0" y="3284984"/>
            <a:ext cx="4106055" cy="307989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низ 3"/>
          <p:cNvSpPr/>
          <p:nvPr/>
        </p:nvSpPr>
        <p:spPr>
          <a:xfrm rot="14195144">
            <a:off x="4762931" y="4674925"/>
            <a:ext cx="546042" cy="93610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5209328" y="2384884"/>
            <a:ext cx="3591006" cy="2952328"/>
            <a:chOff x="5209328" y="2384884"/>
            <a:chExt cx="3591006" cy="2952328"/>
          </a:xfrm>
        </p:grpSpPr>
        <p:sp>
          <p:nvSpPr>
            <p:cNvPr id="5" name="Облако 4"/>
            <p:cNvSpPr/>
            <p:nvPr/>
          </p:nvSpPr>
          <p:spPr>
            <a:xfrm>
              <a:off x="5209328" y="2384884"/>
              <a:ext cx="3591006" cy="295232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4" descr="http://img1.juimg.com/170302/330496-1F3020313247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614" y="2806676"/>
              <a:ext cx="2228434" cy="2108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Овал 7"/>
            <p:cNvSpPr/>
            <p:nvPr/>
          </p:nvSpPr>
          <p:spPr>
            <a:xfrm>
              <a:off x="7164288" y="3861048"/>
              <a:ext cx="864096" cy="9638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 rot="19473712">
            <a:off x="6704809" y="3906908"/>
            <a:ext cx="203488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Органы чувств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368660"/>
            <a:ext cx="8496944" cy="612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Принципы организации занятий в интерактивной среде сенсорной комнаты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87623" y="1268760"/>
            <a:ext cx="7128793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баланс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свободной самостоятельной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и совместной деятельности со специалистом в развивающей, коррекционной и психологической работе;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5514" y="2492896"/>
            <a:ext cx="7128793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партнерское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участие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т.е. специалист, работающий с ребенком индивидуально (или с мини-группой) привлекает его (их) к разным видам деятельности в специально созданной полифункциональной интерактивной среде. Он делает это без психологического принуждения, опираясь на интерес ребенка к содержанию и форме занятий и активизируя его своим партнерским участием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47664" y="4581128"/>
            <a:ext cx="7128793" cy="1656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индивидуализация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психологизация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здесь речь идет об использовании гибких форм работы (индивидуально, в парах, в мини-группе), соответствующих интересам и возможностям детей; а так же в индивидуальном выборе времени для разных видов совместных занятий в зависимости от возраста занимающихся и режима их основной деятельности.</a:t>
            </a:r>
          </a:p>
        </p:txBody>
      </p:sp>
      <p:pic>
        <p:nvPicPr>
          <p:cNvPr id="7170" name="Picture 2" descr="http://principy-prava.ru/wp-content/uploads/2018/06/%D0%B3%D0%B0%D0%BB%D0%BE%D1%87%D0%BA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8" y="1382652"/>
            <a:ext cx="957610" cy="9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rincipy-prava.ru/wp-content/uploads/2018/06/%D0%B3%D0%B0%D0%BB%D0%BE%D1%87%D0%BA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33" y="4955750"/>
            <a:ext cx="957610" cy="9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rincipy-prava.ru/wp-content/uploads/2018/06/%D0%B3%D0%B0%D0%BB%D0%BE%D1%87%D0%BA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54" y="3012430"/>
            <a:ext cx="957610" cy="9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3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699792" y="368660"/>
            <a:ext cx="6120680" cy="612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работы в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сенсорной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комнате: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28343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использование стимулирующих упражнений, активизирующих и развивающих у детей дошкольного возраста сенсорные функции: зрительное и слуховое восприятие, осязание и пространственное восприятие;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релаксация, снятие эмоционального и мышечного напряжения;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развитие общей и мелкой моторики, </a:t>
            </a:r>
            <a:r>
              <a:rPr lang="ru-RU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коррекция </a:t>
            </a:r>
            <a:r>
              <a:rPr lang="ru-RU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двигательных нарушений;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коррекция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психоэмоционального состояния 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гармонизация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эмоционально-волевой сферы;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развитие коммуникативной сферы;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развитие психических процессов: памяти, внимания, мышления, восприятия, воображения.</a:t>
            </a:r>
          </a:p>
        </p:txBody>
      </p:sp>
      <p:pic>
        <p:nvPicPr>
          <p:cNvPr id="6149" name="Picture 5" descr="H:\фото сенсорной комнаты\15.10.2018\IMG_7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43" y="3933056"/>
            <a:ext cx="4410947" cy="248097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:\фото сенсорной комнаты\15.10.2018\IMG_7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6" y="4394387"/>
            <a:ext cx="3590741" cy="201964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0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759" y="0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851920" y="368660"/>
            <a:ext cx="4968552" cy="612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Сенсорная комната для детей с ОВЗ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250" y="1052736"/>
            <a:ext cx="82272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 нашем дошкольном учреждении есть группы компенсирующей направленности для детей с ОВЗ. Сенсорному развитию детей, посещающих эти группы, отводится особое внимание. Занятия в сенсорной комнате позволяют обогатить, расширить и насытить их чувственный опыт. 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ходе занятий у детей 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развивается зрительное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слуховое,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тактильно-двигательное восприятие;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формируются сенсорные эталоны;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пространственные представления;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развиваются мыслительные процессы;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происходит стимуляция всех сторон речи;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обогащается активный словарь.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218" name="Picture 2" descr="https://media.istockphoto.com/photos/modeled-in-3d-exclamation-point-on-a-white-background-picture-id528622834?k=6&amp;m=528622834&amp;s=612x612&amp;w=0&amp;h=uyMKRvSHwhu_UhHbcldkRIJ7nZ7e_SW-sXO-KGDi8mQ=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9" y="4687262"/>
            <a:ext cx="1420106" cy="142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356414" y="4413302"/>
            <a:ext cx="3143578" cy="19680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организации работы с детьми с ОВЗ очень важно учитывать психофизические особенности каждого ребенка.</a:t>
            </a:r>
          </a:p>
        </p:txBody>
      </p:sp>
      <p:pic>
        <p:nvPicPr>
          <p:cNvPr id="9219" name="Picture 3" descr="H:\фото сенсорной комнаты\15.10.2018\IMG_72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78306"/>
            <a:ext cx="2073834" cy="3303022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730972"/>
              </p:ext>
            </p:extLst>
          </p:nvPr>
        </p:nvGraphicFramePr>
        <p:xfrm>
          <a:off x="683568" y="1052736"/>
          <a:ext cx="7992888" cy="5252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96444"/>
                <a:gridCol w="39964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Рекомендованы</a:t>
                      </a:r>
                      <a:endParaRPr lang="ru-RU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Не рекомендованы</a:t>
                      </a:r>
                      <a:endParaRPr lang="ru-RU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детям с тяжелыми нарушениями речи, первичным дефектом является недоразвитие речи;</a:t>
                      </a:r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наличие у ребенка инфекционных заболеваний</a:t>
                      </a:r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детям с ЗПР, которых характеризует замедленный темп формирования высших психических функций, вследствие слабовыраженных органических поражений центральной нервной системы (ЦНС);</a:t>
                      </a:r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ограничения в использовании интерактивного оборудования сенсорной комнаты имеют дети с астеническими проявлениями  (иными словами это невроз или нервная слабость)</a:t>
                      </a:r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детям с нарушениями эмоционально-волевой сферы</a:t>
                      </a:r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наличие синдрома </a:t>
                      </a:r>
                      <a:r>
                        <a:rPr lang="ru-RU" sz="160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гиперактивности</a:t>
                      </a:r>
                      <a:r>
                        <a:rPr lang="ru-RU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(ограничение по времени для возбудимых детей, снижение сенсорной нагрузки, исключение элементов активной стимуляции. </a:t>
                      </a:r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наличие эпилептического синдрома</a:t>
                      </a:r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психоневрологические заболевания, лечение которых проходит с помощью психотропных препаратов</a:t>
                      </a:r>
                      <a:endParaRPr lang="ru-RU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4932040" y="368660"/>
            <a:ext cx="3888432" cy="4680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Занятия в сенсорной комнате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9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131/16969765.105/0_6fea2_49ed53f0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1" y="-27384"/>
            <a:ext cx="9185294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77981167"/>
              </p:ext>
            </p:extLst>
          </p:nvPr>
        </p:nvGraphicFramePr>
        <p:xfrm>
          <a:off x="411402" y="676920"/>
          <a:ext cx="8352928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34220" y="3068960"/>
            <a:ext cx="3888432" cy="33843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ягкие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покрытия, «Чудо - кресла» с мягкими гранулами наполнителем, приборы, создающие рассеянный свет, библиотека релаксационной музыки. Ребенок, лежа на мягких формах, может принять комфортную позу и расслабиться. Медленно проплывающий рассеянный свет в сочетании с успокаивающей музыкой создают атмосферу безопасности и спокойствия, успокаивающе и расслабляюще действует на ребенка.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87866" y="3068960"/>
            <a:ext cx="4088590" cy="3456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Интерактивное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оборудование, оборудование со светооптическими и звуковыми эффектами, сенсорные панели. Яркие светооптические эффекты привлекают, стимулируют и поддерживают внимание, создают радостную атмосферу праздника. Применение оборудования этого блока сенсорной комнаты направлено на стимуляцию исследовательского интереса и двигательной активности, тонизирующе действует на эмоциональное состояние ребенка.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162412" y="2755818"/>
            <a:ext cx="432048" cy="313142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622997" y="2755818"/>
            <a:ext cx="432048" cy="313142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1415</Words>
  <Application>Microsoft Office PowerPoint</Application>
  <PresentationFormat>Экран (4:3)</PresentationFormat>
  <Paragraphs>113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Nistratov</dc:creator>
  <cp:lastModifiedBy>2</cp:lastModifiedBy>
  <cp:revision>56</cp:revision>
  <dcterms:created xsi:type="dcterms:W3CDTF">2018-10-15T20:38:44Z</dcterms:created>
  <dcterms:modified xsi:type="dcterms:W3CDTF">2018-10-19T05:34:14Z</dcterms:modified>
</cp:coreProperties>
</file>