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0FE5-F8B7-46C3-B3AC-06DCAFC8D89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FAE29-F0E3-4F1C-99CB-55B88C8C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ини-музей дерева\материал, фото мини-музея дерева\IMG_1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0410"/>
            <a:ext cx="4033018" cy="327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  № 37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«Использование мини-музея «Чудо-дерево» в организации поисково-творческой деятельности дошкольников»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5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568952" cy="6408712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1700" b="1" i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 </a:t>
            </a: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 на осень.</a:t>
            </a:r>
          </a:p>
          <a:p>
            <a:pPr>
              <a:spcAft>
                <a:spcPts val="0"/>
              </a:spcAft>
            </a:pPr>
            <a:r>
              <a:rPr lang="ru-RU" sz="1700" b="1" i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Сентябрь</a:t>
            </a: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Ознакомление родителей на собрании о внедрении новой формы работы: создание мини-музея дерева.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Подбор материала, определение места расположения музея.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Знакомство с историей появления музеев.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беседы на тему «Что такое – музей? ».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Консультация для родителей «Мини – музей в детском саду».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Коллективная аппликация из листьев.</a:t>
            </a:r>
          </a:p>
          <a:p>
            <a:pPr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Октябрь.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Сбор необходимого материала.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Проведение мини – экскурсии музей «Чудо-дерево»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бесед на тему: «С кем дружат деревья? », «Как деревья помогают людям», «Дерево в жизни человека».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рассказов о деревьях.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Рассматривание экспонатов в музее.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Экспериментальная деятельность: обследование коры, рассматривание листьев различных деревьев.</a:t>
            </a:r>
          </a:p>
          <a:p>
            <a:pPr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Ноябрь.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Рисование на тему: «Деревья нужны всем».</a:t>
            </a:r>
          </a:p>
          <a:p>
            <a:pPr>
              <a:spcAft>
                <a:spcPts val="0"/>
              </a:spcAft>
            </a:pPr>
            <a:r>
              <a:rPr lang="ru-RU" sz="17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Занятие – экскурсия «Такая разная кора».</a:t>
            </a:r>
          </a:p>
          <a:p>
            <a:pPr>
              <a:spcAft>
                <a:spcPts val="0"/>
              </a:spcAft>
            </a:pPr>
            <a:r>
              <a:rPr lang="ru-RU" b="1" i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Беседа «Что такое береста? ».</a:t>
            </a:r>
            <a:endParaRPr lang="ru-RU" sz="1400" b="1" i="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Рассматривание коры берёзы, иллюстраций, поделок из бересты.</a:t>
            </a:r>
            <a:endParaRPr lang="ru-RU" sz="1400" b="1" i="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Дидактическая игра «С какого дерева лист? ».</a:t>
            </a:r>
            <a:endParaRPr lang="ru-RU" sz="1400" b="1" i="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Изготовление поделок из природного материала (шишек, семян, листьев, веточек).</a:t>
            </a:r>
            <a:endParaRPr lang="ru-RU" sz="1400" b="1" i="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endParaRPr lang="ru-RU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9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484784"/>
            <a:ext cx="7318576" cy="46085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Кокоревич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Р.Н.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37 г. Новочеркасск.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3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800200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dirty="0" smtClean="0"/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музей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- это кладовая истории, где хранится накопленный опыт предыдущих поколений.  Важная особенность мини-музея – участие в их создании детей и родителей.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496944" cy="46805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работе мини-музея: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участие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детей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и родителей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обсуждении его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дома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экспонаты;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каждый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менять, переставлять экспонаты, брать их в руки и рассматривать.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ини-музей дерева\материал, фото мини-музея дерева\IMG_1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75375" cy="252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мини-музей дерева\DSCN9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292624" cy="252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0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72008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в реализации познавательных задач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60486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область (формирование основ экологического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знакомство с растительным миром, воспитание бережного и заботливого отношения к природе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речевое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(разучивание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потешек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чистоговорок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скороговорок, стихов по теме «Дерево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»);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социально-коммуникативная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область образования  (труд в мини-музее по оформлению экспозиции, сбор материала, общение с родителями и педагогами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физическое развитие (подвижные игры, музыкально-ритмические игры,  пальчиковые игры и другие виды физической активности)</a:t>
            </a:r>
          </a:p>
          <a:p>
            <a:endParaRPr lang="ru-RU" dirty="0"/>
          </a:p>
        </p:txBody>
      </p:sp>
      <p:pic>
        <p:nvPicPr>
          <p:cNvPr id="3074" name="Picture 2" descr="C:\Users\USER\Desktop\мини-музей дерева\материал, фото мини-музея дерева\IMG_1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2762"/>
            <a:ext cx="3528392" cy="2394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" name="Picture 2" descr="C:\Users\USER\Desktop\мини-музей дерева\DSCN9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36908"/>
            <a:ext cx="2104481" cy="2760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00811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424936" cy="547260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азработали </a:t>
            </a:r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 мини-музее «Чудо-дерево»»   и «Паспорт мини-музея».   Эти документы были представлены на педсовете и утверждены заведующим детским садом. </a:t>
            </a:r>
            <a:endParaRPr lang="ru-RU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мини-музей дерева\DSCN9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45" y="2060848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ини-музей дерева\DSCN9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9"/>
            <a:ext cx="33695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0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8280920" cy="6264696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задачи, которые могут решаться в ходе деятельности мини-музея: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 детей, пополнение  и активизирование словарного  запаса, формирование  навыков исследователя, развитие познавательной  активности;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работать в коллективе, связывать обучение с жизнью, умение  применять знания на практике.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воображения, творчество, познавательного  интереса, мышления, умения  анализировать, сравнивать, обобщать.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 знаний, полученных опытным путем, в различных видах деятельности (изобразительной, умственной, игровой).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влияния деятельности человека на жизнь дерева.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бережного  отношения к природе.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 родителей в совместную деятельность с детьми и </a:t>
            </a:r>
            <a:r>
              <a:rPr lang="ru-RU" b="1" i="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</a:t>
            </a:r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гами</a:t>
            </a:r>
            <a:r>
              <a:rPr lang="ru-RU" dirty="0"/>
              <a:t>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5122" name="Picture 2" descr="C:\Users\USER\Desktop\мини-музей дерева\DSCN9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0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54680" cy="72008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музейной экспозиции: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568952" cy="5616624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интеграция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экологичности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культуросообразности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непрерывности;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партнёрство.</a:t>
            </a:r>
          </a:p>
          <a:p>
            <a:endParaRPr lang="ru-RU" dirty="0"/>
          </a:p>
        </p:txBody>
      </p:sp>
      <p:pic>
        <p:nvPicPr>
          <p:cNvPr id="4098" name="Picture 2" descr="C:\Users\USER\Desktop\мини-музей дерева\материал, фото мини-музея дерева\IMG_1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29000"/>
            <a:ext cx="3936437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ини-музей дерева\материал, фото мини-музея дерева\IMG_1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1656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мини-музей дерева\DSCN9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185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75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9848" y="188640"/>
            <a:ext cx="7678616" cy="86409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тематические экспозиции: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280920" cy="56886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«Деревянные игрушки»: </a:t>
            </a:r>
            <a:r>
              <a:rPr lang="ru-RU" sz="1600" b="1" i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каргопольская</a:t>
            </a:r>
            <a:r>
              <a:rPr lang="ru-RU" sz="1600" b="1" i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деревянная игрушка, деревянные матрешки</a:t>
            </a:r>
            <a:r>
              <a:rPr lang="ru-RU" sz="1600" b="1" i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1600" b="1" i="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i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endParaRPr lang="ru-RU" sz="16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мини-музей дерева\DSCN9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97633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ини-музей дерева\DSCN9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02433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5934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/>
              <a:buChar char=""/>
            </a:pPr>
            <a:endParaRPr lang="ru-RU" b="1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b="1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600" b="1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1600" b="1" dirty="0" smtClean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Деревянная </a:t>
            </a: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посуда»:  миски, подносы,  ложки, шкатулки, подставки, корзинки.</a:t>
            </a:r>
          </a:p>
          <a:p>
            <a:pPr marL="342900" lvl="0" indent="-342900">
              <a:buFont typeface="Symbol"/>
              <a:buChar char=""/>
            </a:pP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«Как живет дерево»: макет развития дерева на стене.</a:t>
            </a:r>
          </a:p>
          <a:p>
            <a:pPr marL="342900" lvl="0" indent="-342900">
              <a:buFont typeface="Symbol"/>
              <a:buChar char=""/>
            </a:pP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«Кто с деревом дружит»: иллюстрации, познавательные книги, наборы открыток.</a:t>
            </a:r>
          </a:p>
          <a:p>
            <a:pPr marL="342900" lvl="0" indent="-342900">
              <a:buFont typeface="Symbol"/>
              <a:buChar char=""/>
            </a:pP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«Знакомство с деревьями»:  книги, плакаты, гербарии, кора деревьев, семена, шишки, желуди.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39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208912" cy="5976664"/>
          </a:xfrm>
        </p:spPr>
        <p:txBody>
          <a:bodyPr/>
          <a:lstStyle/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«Кора и лесные обитатели</a:t>
            </a:r>
            <a:r>
              <a:rPr lang="ru-RU" sz="1500" b="1" i="0" dirty="0" smtClean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 smtClean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1500" b="1" i="0" dirty="0" smtClean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человек использует кору».</a:t>
            </a:r>
          </a:p>
          <a:p>
            <a:pPr marL="342900" lvl="0" indent="-342900">
              <a:buFont typeface="Symbol"/>
              <a:buChar char=""/>
            </a:pPr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ИКТ: презентации «Как растет дерево»,  «Как  получается бумага».</a:t>
            </a:r>
          </a:p>
          <a:p>
            <a:pPr marL="342900" lvl="0" indent="-342900">
              <a:buFont typeface="Symbol"/>
              <a:buChar char=""/>
            </a:pPr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Дидактические и словесные игры, стихи о деревьях (библиотека)</a:t>
            </a:r>
          </a:p>
          <a:p>
            <a:pPr marL="228600" lvl="0"/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Представляю вашему вниманию краткую характеристику разделов нашего музея и особенности использования:</a:t>
            </a:r>
          </a:p>
          <a:p>
            <a:pPr marL="228600" lvl="0" algn="just">
              <a:lnSpc>
                <a:spcPct val="115000"/>
              </a:lnSpc>
              <a:spcBef>
                <a:spcPts val="695"/>
              </a:spcBef>
              <a:spcAft>
                <a:spcPts val="695"/>
              </a:spcAft>
            </a:pPr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«Как живет дерево», «Деревянная посуда», «Деревянные  игрушки».</a:t>
            </a:r>
          </a:p>
          <a:p>
            <a:pPr lvl="0"/>
            <a:r>
              <a:rPr lang="ru-RU" sz="1500" b="1" i="0" dirty="0">
                <a:solidFill>
                  <a:srgbClr val="3F3F3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Экспонаты данных коллекций находятся в свободном доступе у детей и используются ими для изготовления поделок,  игр, для ручного труда и </a:t>
            </a:r>
            <a:r>
              <a:rPr lang="ru-RU" sz="1500" b="1" i="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</a:t>
            </a:r>
            <a:r>
              <a:rPr lang="ru-RU" sz="1500" b="1" i="0" dirty="0" err="1">
                <a:solidFill>
                  <a:srgbClr val="3F3F3F"/>
                </a:solidFill>
              </a:rPr>
              <a:t>ости</a:t>
            </a:r>
            <a:endParaRPr lang="ru-RU" sz="1500" b="1" i="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5" name="Picture 3" descr="C:\Users\USER\Desktop\мини-музей дерева\DSCN9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18002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мини-музей дерева\DSCN9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3"/>
            <a:ext cx="18002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мини-музей дерева\DSCN9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36170"/>
            <a:ext cx="2918453" cy="21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9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796526" cy="64087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0" dirty="0">
                <a:solidFill>
                  <a:schemeClr val="bg1"/>
                </a:solidFill>
                <a:latin typeface="Times New Roman"/>
                <a:ea typeface="Times New Roman"/>
              </a:rPr>
              <a:t>Раздел «Кто с деревом дружит» </a:t>
            </a:r>
            <a:r>
              <a:rPr lang="ru-RU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</a:t>
            </a:r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 деревьев для разных животных. В этом разделе мы поместили гербарии, кору разных  деревьев, семена, шишки, желуди.</a:t>
            </a:r>
          </a:p>
          <a:p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 - это убежище для насекомых. Под ней они прячутся, «спят» зимой, откладывают личинок. Для наглядности в музее представлено бревно, в ще­лях коры которого размещены мелкие игрушки-насекомые. Кора - это и пища лосей, зайцев и других зверей. Поэтому в этот раздел мы поместили фотографии, картинки с изображением животных, которые используют кору.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«Как человек использует кору» представлен как настоящими образцами, рассказывающими об использовании коры (различные поделки), так и иллюстрация­ми. В состав его экспонатов включены:</a:t>
            </a:r>
          </a:p>
          <a:p>
            <a:pPr lvl="0"/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из бересты (лукошки, березовые спилы).</a:t>
            </a:r>
          </a:p>
          <a:p>
            <a:pPr lvl="0"/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Кусочки бересты, напоминающие о том, что в старину на этом материале писали письма.</a:t>
            </a:r>
          </a:p>
          <a:p>
            <a:pPr lvl="0"/>
            <a:r>
              <a:rPr lang="ru-RU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Сосновая кора (в старину ее использовали при настиле крыш.)</a:t>
            </a:r>
          </a:p>
          <a:p>
            <a:pPr lvl="0"/>
            <a:r>
              <a:rPr lang="ru-RU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USER\Desktop\мини-музей дерева\материал, фото мини-музея дерева\IMG_1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ини-музей дерева\материал, фото мини-музея дерева\IMG_1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2845"/>
            <a:ext cx="1419622" cy="1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4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102</TotalTime>
  <Words>833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Tradeshow</vt:lpstr>
      <vt:lpstr>Муниципальное бюджетное дошкольное образовательное учреждение  детский сад   № 37     Сообщение Тема: «Использование мини-музея «Чудо-дерево» в организации поисково-творческой деятельности дошкольников» </vt:lpstr>
      <vt:lpstr>  Что же такое музей? Музей - это кладовая истории, где хранится накопленный опыт предыдущих поколений.  Важная особенность мини-музея – участие в их создании детей и родителей.  </vt:lpstr>
      <vt:lpstr>Мини-музей в реализации познавательных задач</vt:lpstr>
      <vt:lpstr>процесс создания мини-музея  </vt:lpstr>
      <vt:lpstr>Слайд 5</vt:lpstr>
      <vt:lpstr>Принципы построения музейной экспозиции:</vt:lpstr>
      <vt:lpstr>тематические экспозиции: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 № 37  Школа совершенствования педагогического мастерства воспитателей.    Сообщение Тема: «Использование мини-музея «Чудо-дерево» в организации поисково-творческой деятельности дошкольников»</dc:title>
  <dc:creator>USER</dc:creator>
  <cp:lastModifiedBy>User</cp:lastModifiedBy>
  <cp:revision>12</cp:revision>
  <dcterms:created xsi:type="dcterms:W3CDTF">2019-02-25T16:40:54Z</dcterms:created>
  <dcterms:modified xsi:type="dcterms:W3CDTF">2021-09-30T12:22:57Z</dcterms:modified>
</cp:coreProperties>
</file>