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1" r:id="rId5"/>
    <p:sldId id="265" r:id="rId6"/>
    <p:sldId id="267" r:id="rId7"/>
    <p:sldId id="264" r:id="rId8"/>
    <p:sldId id="268" r:id="rId9"/>
    <p:sldId id="269" r:id="rId10"/>
    <p:sldId id="259" r:id="rId11"/>
    <p:sldId id="263" r:id="rId12"/>
    <p:sldId id="262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052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&#1069;&#1054;&#1056;%20&#1076;&#1083;&#1103;%20&#1076;&#1077;&#1090;&#1077;&#1081;%20&#1080;%20&#1088;&#1086;&#1076;&#1080;&#1090;&#1077;&#1083;&#1077;&#1081;.pptx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&#1069;&#1054;&#1056;%20&#1076;&#1083;&#1103;%20&#1076;&#1077;&#1090;&#1077;&#1081;%20&#1080;%20&#1088;&#1086;&#1076;&#1080;&#1090;&#1077;&#1083;&#1077;&#1081;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60E2F-81C9-4619-9234-4D2A46D30B18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F23CECB-01B5-4AD6-A6CA-05DB58774C86}">
      <dgm:prSet phldrT="[Текст]" custT="1"/>
      <dgm:spPr/>
      <dgm:t>
        <a:bodyPr anchor="t"/>
        <a:lstStyle/>
        <a:p>
          <a:pPr>
            <a:lnSpc>
              <a:spcPct val="100000"/>
            </a:lnSpc>
          </a:pPr>
          <a:r>
            <a:rPr lang="ru-RU" sz="28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Текстографические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самые простые ЭОР, в которых текст и иллюстрации предъявляются не на бумажном носителе, а на экране компьютера.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  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C2DAB63-1454-4338-A4FB-DE56652BEACF}" type="parTrans" cxnId="{7F02378E-9E49-4196-9D7D-D0859BEBE8B5}">
      <dgm:prSet/>
      <dgm:spPr/>
      <dgm:t>
        <a:bodyPr/>
        <a:lstStyle/>
        <a:p>
          <a:endParaRPr lang="ru-RU"/>
        </a:p>
      </dgm:t>
    </dgm:pt>
    <dgm:pt modelId="{1C3FFDFE-E65A-4738-876F-2571C70A3BA3}" type="sibTrans" cxnId="{7F02378E-9E49-4196-9D7D-D0859BEBE8B5}">
      <dgm:prSet/>
      <dgm:spPr/>
      <dgm:t>
        <a:bodyPr/>
        <a:lstStyle/>
        <a:p>
          <a:endParaRPr lang="ru-RU"/>
        </a:p>
      </dgm:t>
    </dgm:pt>
    <dgm:pt modelId="{76A4F45E-80B7-465B-AC6A-D35C0D2C3E7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Гипертекстовые 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ЭОР с навигацией по тексту в виде гиперссылок , позволяет перейти с одного источника на другой.</a:t>
          </a:r>
          <a:endParaRPr lang="ru-RU" sz="2800" b="0" dirty="0">
            <a:latin typeface="Times New Roman" pitchFamily="18" charset="0"/>
            <a:cs typeface="Times New Roman" pitchFamily="18" charset="0"/>
          </a:endParaRPr>
        </a:p>
      </dgm:t>
    </dgm:pt>
    <dgm:pt modelId="{DE4E56AB-BF08-4A76-929D-2AA0BCA9CF2A}" type="parTrans" cxnId="{8EBFC321-9F57-41BC-A5C8-D61A65AF8BC8}">
      <dgm:prSet/>
      <dgm:spPr/>
      <dgm:t>
        <a:bodyPr/>
        <a:lstStyle/>
        <a:p>
          <a:endParaRPr lang="ru-RU"/>
        </a:p>
      </dgm:t>
    </dgm:pt>
    <dgm:pt modelId="{A97B5294-C621-432F-851F-780A02CF474F}" type="sibTrans" cxnId="{8EBFC321-9F57-41BC-A5C8-D61A65AF8BC8}">
      <dgm:prSet/>
      <dgm:spPr/>
      <dgm:t>
        <a:bodyPr/>
        <a:lstStyle/>
        <a:p>
          <a:endParaRPr lang="ru-RU"/>
        </a:p>
      </dgm:t>
    </dgm:pt>
    <dgm:pt modelId="{3D49790A-AEE5-4FB3-8C5B-20078757739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pres?slideindex=1&amp;slidetitle="/>
            </a:rPr>
            <a:t>Мультимедиа ЭОР </a:t>
          </a:r>
          <a:r>
            <a:rPr lang="ru-RU" sz="1800" b="0" dirty="0" err="1" smtClean="0">
              <a:latin typeface="Times New Roman" pitchFamily="18" charset="0"/>
              <a:cs typeface="Times New Roman" pitchFamily="18" charset="0"/>
            </a:rPr>
            <a:t>мультимедийные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 презентации, позволяющие одновременно представлять материал различными способами: анимация, графика, фото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, видео, звук.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E7339C3E-B725-4FF1-AE62-0C67168CEAA2}" type="parTrans" cxnId="{44EC3D79-7CB8-4CD2-A3C5-78DBB93124AD}">
      <dgm:prSet/>
      <dgm:spPr/>
      <dgm:t>
        <a:bodyPr/>
        <a:lstStyle/>
        <a:p>
          <a:endParaRPr lang="ru-RU"/>
        </a:p>
      </dgm:t>
    </dgm:pt>
    <dgm:pt modelId="{1943C85D-3780-4CA2-A5FD-00EB8C096A44}" type="sibTrans" cxnId="{44EC3D79-7CB8-4CD2-A3C5-78DBB93124AD}">
      <dgm:prSet/>
      <dgm:spPr/>
      <dgm:t>
        <a:bodyPr/>
        <a:lstStyle/>
        <a:p>
          <a:endParaRPr lang="ru-RU"/>
        </a:p>
      </dgm:t>
    </dgm:pt>
    <dgm:pt modelId="{3806E2F4-838E-4837-84AC-686AF0E3D223}" type="pres">
      <dgm:prSet presAssocID="{6F460E2F-81C9-4619-9234-4D2A46D30B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89D00D-514E-4D7C-9F46-DD0A750A05BA}" type="pres">
      <dgm:prSet presAssocID="{7F23CECB-01B5-4AD6-A6CA-05DB58774C86}" presName="parentLin" presStyleCnt="0"/>
      <dgm:spPr/>
    </dgm:pt>
    <dgm:pt modelId="{7C0919C2-6DA6-4D32-8649-D11782E0E2F4}" type="pres">
      <dgm:prSet presAssocID="{7F23CECB-01B5-4AD6-A6CA-05DB58774C8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DFD65FF-1B07-436A-8600-9EAF7022F035}" type="pres">
      <dgm:prSet presAssocID="{7F23CECB-01B5-4AD6-A6CA-05DB58774C86}" presName="parentText" presStyleLbl="node1" presStyleIdx="0" presStyleCnt="3" custScaleX="126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8AEE3-FE71-4E01-A936-6ED9E1BC8D3D}" type="pres">
      <dgm:prSet presAssocID="{7F23CECB-01B5-4AD6-A6CA-05DB58774C86}" presName="negativeSpace" presStyleCnt="0"/>
      <dgm:spPr/>
    </dgm:pt>
    <dgm:pt modelId="{00937777-D2B5-4F51-AE89-7F0C7EF71545}" type="pres">
      <dgm:prSet presAssocID="{7F23CECB-01B5-4AD6-A6CA-05DB58774C86}" presName="childText" presStyleLbl="conFgAcc1" presStyleIdx="0" presStyleCnt="3">
        <dgm:presLayoutVars>
          <dgm:bulletEnabled val="1"/>
        </dgm:presLayoutVars>
      </dgm:prSet>
      <dgm:spPr/>
    </dgm:pt>
    <dgm:pt modelId="{EAB1676A-FA2D-4F79-9063-0040C562A186}" type="pres">
      <dgm:prSet presAssocID="{1C3FFDFE-E65A-4738-876F-2571C70A3BA3}" presName="spaceBetweenRectangles" presStyleCnt="0"/>
      <dgm:spPr/>
    </dgm:pt>
    <dgm:pt modelId="{38143131-36AF-4FD4-B4F2-1698AC680E29}" type="pres">
      <dgm:prSet presAssocID="{76A4F45E-80B7-465B-AC6A-D35C0D2C3E77}" presName="parentLin" presStyleCnt="0"/>
      <dgm:spPr/>
    </dgm:pt>
    <dgm:pt modelId="{27E60F65-B51B-4F92-B184-54F0490B94B4}" type="pres">
      <dgm:prSet presAssocID="{76A4F45E-80B7-465B-AC6A-D35C0D2C3E7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DBBB5EB-A2E9-4176-850E-EFC07CB457B1}" type="pres">
      <dgm:prSet presAssocID="{76A4F45E-80B7-465B-AC6A-D35C0D2C3E77}" presName="parentText" presStyleLbl="node1" presStyleIdx="1" presStyleCnt="3" custScaleX="120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379DB-9651-41AA-9A96-C791880C6F35}" type="pres">
      <dgm:prSet presAssocID="{76A4F45E-80B7-465B-AC6A-D35C0D2C3E77}" presName="negativeSpace" presStyleCnt="0"/>
      <dgm:spPr/>
    </dgm:pt>
    <dgm:pt modelId="{84441858-A4AD-44F5-BEE0-4C205DCF9648}" type="pres">
      <dgm:prSet presAssocID="{76A4F45E-80B7-465B-AC6A-D35C0D2C3E77}" presName="childText" presStyleLbl="conFgAcc1" presStyleIdx="1" presStyleCnt="3">
        <dgm:presLayoutVars>
          <dgm:bulletEnabled val="1"/>
        </dgm:presLayoutVars>
      </dgm:prSet>
      <dgm:spPr/>
    </dgm:pt>
    <dgm:pt modelId="{D8AA19B6-3580-49B1-B548-9B1723FA2DD1}" type="pres">
      <dgm:prSet presAssocID="{A97B5294-C621-432F-851F-780A02CF474F}" presName="spaceBetweenRectangles" presStyleCnt="0"/>
      <dgm:spPr/>
    </dgm:pt>
    <dgm:pt modelId="{51632786-98A5-4B6C-B79E-30CC3C8E4CD8}" type="pres">
      <dgm:prSet presAssocID="{3D49790A-AEE5-4FB3-8C5B-20078757739F}" presName="parentLin" presStyleCnt="0"/>
      <dgm:spPr/>
    </dgm:pt>
    <dgm:pt modelId="{C78B7E81-42EE-45E2-B8ED-9E75767B73D0}" type="pres">
      <dgm:prSet presAssocID="{3D49790A-AEE5-4FB3-8C5B-20078757739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EC4197C-C78B-412B-9EC3-2D62FA4B1538}" type="pres">
      <dgm:prSet presAssocID="{3D49790A-AEE5-4FB3-8C5B-20078757739F}" presName="parentText" presStyleLbl="node1" presStyleIdx="2" presStyleCnt="3" custScaleX="116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FE036-8078-480D-9DFB-0A12ED254332}" type="pres">
      <dgm:prSet presAssocID="{3D49790A-AEE5-4FB3-8C5B-20078757739F}" presName="negativeSpace" presStyleCnt="0"/>
      <dgm:spPr/>
    </dgm:pt>
    <dgm:pt modelId="{CF1DCC2F-0237-4BAE-A8D4-EF23349C7FF9}" type="pres">
      <dgm:prSet presAssocID="{3D49790A-AEE5-4FB3-8C5B-20078757739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EBFC321-9F57-41BC-A5C8-D61A65AF8BC8}" srcId="{6F460E2F-81C9-4619-9234-4D2A46D30B18}" destId="{76A4F45E-80B7-465B-AC6A-D35C0D2C3E77}" srcOrd="1" destOrd="0" parTransId="{DE4E56AB-BF08-4A76-929D-2AA0BCA9CF2A}" sibTransId="{A97B5294-C621-432F-851F-780A02CF474F}"/>
    <dgm:cxn modelId="{3A35A2EA-496A-46BA-9A28-71A40FC06FC3}" type="presOf" srcId="{7F23CECB-01B5-4AD6-A6CA-05DB58774C86}" destId="{7C0919C2-6DA6-4D32-8649-D11782E0E2F4}" srcOrd="0" destOrd="0" presId="urn:microsoft.com/office/officeart/2005/8/layout/list1"/>
    <dgm:cxn modelId="{8E2E8268-4379-44E2-9D82-995B45410606}" type="presOf" srcId="{76A4F45E-80B7-465B-AC6A-D35C0D2C3E77}" destId="{7DBBB5EB-A2E9-4176-850E-EFC07CB457B1}" srcOrd="1" destOrd="0" presId="urn:microsoft.com/office/officeart/2005/8/layout/list1"/>
    <dgm:cxn modelId="{44EC3D79-7CB8-4CD2-A3C5-78DBB93124AD}" srcId="{6F460E2F-81C9-4619-9234-4D2A46D30B18}" destId="{3D49790A-AEE5-4FB3-8C5B-20078757739F}" srcOrd="2" destOrd="0" parTransId="{E7339C3E-B725-4FF1-AE62-0C67168CEAA2}" sibTransId="{1943C85D-3780-4CA2-A5FD-00EB8C096A44}"/>
    <dgm:cxn modelId="{7F02378E-9E49-4196-9D7D-D0859BEBE8B5}" srcId="{6F460E2F-81C9-4619-9234-4D2A46D30B18}" destId="{7F23CECB-01B5-4AD6-A6CA-05DB58774C86}" srcOrd="0" destOrd="0" parTransId="{9C2DAB63-1454-4338-A4FB-DE56652BEACF}" sibTransId="{1C3FFDFE-E65A-4738-876F-2571C70A3BA3}"/>
    <dgm:cxn modelId="{B489CA41-FDAE-4BE9-95E9-93CBE7ECBAF4}" type="presOf" srcId="{3D49790A-AEE5-4FB3-8C5B-20078757739F}" destId="{C78B7E81-42EE-45E2-B8ED-9E75767B73D0}" srcOrd="0" destOrd="0" presId="urn:microsoft.com/office/officeart/2005/8/layout/list1"/>
    <dgm:cxn modelId="{7B3C144A-704F-4EB2-8DA1-908CAEA21D0F}" type="presOf" srcId="{3D49790A-AEE5-4FB3-8C5B-20078757739F}" destId="{CEC4197C-C78B-412B-9EC3-2D62FA4B1538}" srcOrd="1" destOrd="0" presId="urn:microsoft.com/office/officeart/2005/8/layout/list1"/>
    <dgm:cxn modelId="{AE53555F-342A-45B9-91CC-72CBD05764FE}" type="presOf" srcId="{7F23CECB-01B5-4AD6-A6CA-05DB58774C86}" destId="{ADFD65FF-1B07-436A-8600-9EAF7022F035}" srcOrd="1" destOrd="0" presId="urn:microsoft.com/office/officeart/2005/8/layout/list1"/>
    <dgm:cxn modelId="{1A4E443A-DD32-428E-9D9B-FA6C28F8A2EE}" type="presOf" srcId="{76A4F45E-80B7-465B-AC6A-D35C0D2C3E77}" destId="{27E60F65-B51B-4F92-B184-54F0490B94B4}" srcOrd="0" destOrd="0" presId="urn:microsoft.com/office/officeart/2005/8/layout/list1"/>
    <dgm:cxn modelId="{87664CD6-0352-4163-B327-E7BB991756AC}" type="presOf" srcId="{6F460E2F-81C9-4619-9234-4D2A46D30B18}" destId="{3806E2F4-838E-4837-84AC-686AF0E3D223}" srcOrd="0" destOrd="0" presId="urn:microsoft.com/office/officeart/2005/8/layout/list1"/>
    <dgm:cxn modelId="{7EBDF10D-B2E6-47A6-AD6F-EC3B95DEDD1A}" type="presParOf" srcId="{3806E2F4-838E-4837-84AC-686AF0E3D223}" destId="{F989D00D-514E-4D7C-9F46-DD0A750A05BA}" srcOrd="0" destOrd="0" presId="urn:microsoft.com/office/officeart/2005/8/layout/list1"/>
    <dgm:cxn modelId="{7F7D331B-10E7-441B-9000-E65D56D61C91}" type="presParOf" srcId="{F989D00D-514E-4D7C-9F46-DD0A750A05BA}" destId="{7C0919C2-6DA6-4D32-8649-D11782E0E2F4}" srcOrd="0" destOrd="0" presId="urn:microsoft.com/office/officeart/2005/8/layout/list1"/>
    <dgm:cxn modelId="{69D5CFE1-D480-4204-AB8C-C2D8EABE6A42}" type="presParOf" srcId="{F989D00D-514E-4D7C-9F46-DD0A750A05BA}" destId="{ADFD65FF-1B07-436A-8600-9EAF7022F035}" srcOrd="1" destOrd="0" presId="urn:microsoft.com/office/officeart/2005/8/layout/list1"/>
    <dgm:cxn modelId="{CACA1C8E-0D7C-4763-95E5-A7544ABAB7B9}" type="presParOf" srcId="{3806E2F4-838E-4837-84AC-686AF0E3D223}" destId="{17C8AEE3-FE71-4E01-A936-6ED9E1BC8D3D}" srcOrd="1" destOrd="0" presId="urn:microsoft.com/office/officeart/2005/8/layout/list1"/>
    <dgm:cxn modelId="{9ABFE0F4-9844-4EDB-A155-A4E6C014AC5F}" type="presParOf" srcId="{3806E2F4-838E-4837-84AC-686AF0E3D223}" destId="{00937777-D2B5-4F51-AE89-7F0C7EF71545}" srcOrd="2" destOrd="0" presId="urn:microsoft.com/office/officeart/2005/8/layout/list1"/>
    <dgm:cxn modelId="{CBFB949F-60C6-403B-91BB-A3192D383F7E}" type="presParOf" srcId="{3806E2F4-838E-4837-84AC-686AF0E3D223}" destId="{EAB1676A-FA2D-4F79-9063-0040C562A186}" srcOrd="3" destOrd="0" presId="urn:microsoft.com/office/officeart/2005/8/layout/list1"/>
    <dgm:cxn modelId="{499D4FC1-8098-4403-8BE5-18D9E9FFAB8B}" type="presParOf" srcId="{3806E2F4-838E-4837-84AC-686AF0E3D223}" destId="{38143131-36AF-4FD4-B4F2-1698AC680E29}" srcOrd="4" destOrd="0" presId="urn:microsoft.com/office/officeart/2005/8/layout/list1"/>
    <dgm:cxn modelId="{9053F0D0-4AA1-4397-B8B6-4919C6ED741D}" type="presParOf" srcId="{38143131-36AF-4FD4-B4F2-1698AC680E29}" destId="{27E60F65-B51B-4F92-B184-54F0490B94B4}" srcOrd="0" destOrd="0" presId="urn:microsoft.com/office/officeart/2005/8/layout/list1"/>
    <dgm:cxn modelId="{9D0EBC71-6672-4126-B710-BB44515990D8}" type="presParOf" srcId="{38143131-36AF-4FD4-B4F2-1698AC680E29}" destId="{7DBBB5EB-A2E9-4176-850E-EFC07CB457B1}" srcOrd="1" destOrd="0" presId="urn:microsoft.com/office/officeart/2005/8/layout/list1"/>
    <dgm:cxn modelId="{09560EDC-CB4C-4742-96F6-2E64600F0C27}" type="presParOf" srcId="{3806E2F4-838E-4837-84AC-686AF0E3D223}" destId="{1D8379DB-9651-41AA-9A96-C791880C6F35}" srcOrd="5" destOrd="0" presId="urn:microsoft.com/office/officeart/2005/8/layout/list1"/>
    <dgm:cxn modelId="{0FF8F291-ECD0-4F2E-AA7D-490B7CBC88C9}" type="presParOf" srcId="{3806E2F4-838E-4837-84AC-686AF0E3D223}" destId="{84441858-A4AD-44F5-BEE0-4C205DCF9648}" srcOrd="6" destOrd="0" presId="urn:microsoft.com/office/officeart/2005/8/layout/list1"/>
    <dgm:cxn modelId="{61C02AD7-3B22-4767-B482-524DFDB1B313}" type="presParOf" srcId="{3806E2F4-838E-4837-84AC-686AF0E3D223}" destId="{D8AA19B6-3580-49B1-B548-9B1723FA2DD1}" srcOrd="7" destOrd="0" presId="urn:microsoft.com/office/officeart/2005/8/layout/list1"/>
    <dgm:cxn modelId="{90F57A4B-F4E8-4494-8C20-BFE24B739B71}" type="presParOf" srcId="{3806E2F4-838E-4837-84AC-686AF0E3D223}" destId="{51632786-98A5-4B6C-B79E-30CC3C8E4CD8}" srcOrd="8" destOrd="0" presId="urn:microsoft.com/office/officeart/2005/8/layout/list1"/>
    <dgm:cxn modelId="{F8894EB5-5944-49D3-97BC-C4B8C5727A49}" type="presParOf" srcId="{51632786-98A5-4B6C-B79E-30CC3C8E4CD8}" destId="{C78B7E81-42EE-45E2-B8ED-9E75767B73D0}" srcOrd="0" destOrd="0" presId="urn:microsoft.com/office/officeart/2005/8/layout/list1"/>
    <dgm:cxn modelId="{DF915670-D03D-4373-B50C-587E1ADF09ED}" type="presParOf" srcId="{51632786-98A5-4B6C-B79E-30CC3C8E4CD8}" destId="{CEC4197C-C78B-412B-9EC3-2D62FA4B1538}" srcOrd="1" destOrd="0" presId="urn:microsoft.com/office/officeart/2005/8/layout/list1"/>
    <dgm:cxn modelId="{2DB5834A-97C9-4E6A-A646-B4191522A729}" type="presParOf" srcId="{3806E2F4-838E-4837-84AC-686AF0E3D223}" destId="{C15FE036-8078-480D-9DFB-0A12ED254332}" srcOrd="9" destOrd="0" presId="urn:microsoft.com/office/officeart/2005/8/layout/list1"/>
    <dgm:cxn modelId="{C14A00E0-3AD3-4E03-9D71-4534966A8D9E}" type="presParOf" srcId="{3806E2F4-838E-4837-84AC-686AF0E3D223}" destId="{CF1DCC2F-0237-4BAE-A8D4-EF23349C7FF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CAA75E-FF58-4E00-869A-C49DD1192F1E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500EB74-EA54-4AAF-8C77-AA2BE414E3D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ЭОР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 образовательной деятельности дошкольников</a:t>
          </a:r>
          <a:endParaRPr lang="ru-RU" sz="18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519B3F5-5A40-4A20-AA17-3048774FAC96}" type="parTrans" cxnId="{4CB7A23F-E512-48B2-BA8F-D65BF898B9A4}">
      <dgm:prSet/>
      <dgm:spPr/>
      <dgm:t>
        <a:bodyPr/>
        <a:lstStyle/>
        <a:p>
          <a:endParaRPr lang="ru-RU"/>
        </a:p>
      </dgm:t>
    </dgm:pt>
    <dgm:pt modelId="{BDA07562-6C02-4293-8B90-7486E4673445}" type="sibTrans" cxnId="{4CB7A23F-E512-48B2-BA8F-D65BF898B9A4}">
      <dgm:prSet/>
      <dgm:spPr/>
      <dgm:t>
        <a:bodyPr/>
        <a:lstStyle/>
        <a:p>
          <a:endParaRPr lang="ru-RU"/>
        </a:p>
      </dgm:t>
    </dgm:pt>
    <dgm:pt modelId="{826CECA4-E3CD-4E21-B5B3-49F4D2A0B5C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ЗАНЯТИЯ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часть занятия (игровой, наглядный материал)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48814A2-8036-4EF3-96F2-65350F94ED71}" type="parTrans" cxnId="{FD14D9F9-D78C-4DDF-8345-070123B62E8A}">
      <dgm:prSet/>
      <dgm:spPr/>
      <dgm:t>
        <a:bodyPr/>
        <a:lstStyle/>
        <a:p>
          <a:endParaRPr lang="ru-RU"/>
        </a:p>
      </dgm:t>
    </dgm:pt>
    <dgm:pt modelId="{B218582D-0483-46F9-BD65-661B1C672D06}" type="sibTrans" cxnId="{FD14D9F9-D78C-4DDF-8345-070123B62E8A}">
      <dgm:prSet/>
      <dgm:spPr/>
      <dgm:t>
        <a:bodyPr/>
        <a:lstStyle/>
        <a:p>
          <a:endParaRPr lang="ru-RU"/>
        </a:p>
      </dgm:t>
    </dgm:pt>
    <dgm:pt modelId="{6C97AEBB-E613-40B7-9B76-9EC3F9B79B7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Диагностика</a:t>
          </a:r>
          <a:endParaRPr lang="ru-RU" sz="1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43F62E-CB84-49E2-AD55-93793E3CFB5E}" type="parTrans" cxnId="{9A8A8D4C-B4F5-48F9-B5D5-2BF351D03DBA}">
      <dgm:prSet/>
      <dgm:spPr/>
      <dgm:t>
        <a:bodyPr/>
        <a:lstStyle/>
        <a:p>
          <a:endParaRPr lang="ru-RU"/>
        </a:p>
      </dgm:t>
    </dgm:pt>
    <dgm:pt modelId="{1BD84B24-90F4-4F20-8AE3-11A421FAAF47}" type="sibTrans" cxnId="{9A8A8D4C-B4F5-48F9-B5D5-2BF351D03DBA}">
      <dgm:prSet/>
      <dgm:spPr/>
      <dgm:t>
        <a:bodyPr/>
        <a:lstStyle/>
        <a:p>
          <a:endParaRPr lang="ru-RU"/>
        </a:p>
      </dgm:t>
    </dgm:pt>
    <dgm:pt modelId="{C98B9CB8-26F9-49A9-839A-49AF42F0F62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САМОСТОЯТЕЛЬНАЯ </a:t>
          </a:r>
        </a:p>
        <a:p>
          <a:r>
            <a: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деятельность</a:t>
          </a:r>
          <a:endParaRPr lang="ru-RU" sz="1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FBD1D4-3FD9-4437-8586-088FCE6DB950}" type="parTrans" cxnId="{D6CD1197-DED2-4FFB-893F-4783569962FD}">
      <dgm:prSet/>
      <dgm:spPr/>
      <dgm:t>
        <a:bodyPr/>
        <a:lstStyle/>
        <a:p>
          <a:endParaRPr lang="ru-RU"/>
        </a:p>
      </dgm:t>
    </dgm:pt>
    <dgm:pt modelId="{879212F6-D862-4772-8780-071D2A74498C}" type="sibTrans" cxnId="{D6CD1197-DED2-4FFB-893F-4783569962FD}">
      <dgm:prSet/>
      <dgm:spPr/>
      <dgm:t>
        <a:bodyPr/>
        <a:lstStyle/>
        <a:p>
          <a:endParaRPr lang="ru-RU"/>
        </a:p>
      </dgm:t>
    </dgm:pt>
    <dgm:pt modelId="{3921127A-7AAE-463E-A19D-E8F5B93E0EEA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Индивидуальная</a:t>
          </a:r>
        </a:p>
        <a:p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работа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коррекция и с одаренными детьми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03B29E9-5EAD-415E-BFD5-2A14AB157BE8}" type="parTrans" cxnId="{D0805433-78DC-4CAE-8DFC-6C9CBB12C005}">
      <dgm:prSet/>
      <dgm:spPr/>
      <dgm:t>
        <a:bodyPr/>
        <a:lstStyle/>
        <a:p>
          <a:endParaRPr lang="ru-RU"/>
        </a:p>
      </dgm:t>
    </dgm:pt>
    <dgm:pt modelId="{EACD4677-1D52-400F-BFDF-A5C05F367A98}" type="sibTrans" cxnId="{D0805433-78DC-4CAE-8DFC-6C9CBB12C005}">
      <dgm:prSet/>
      <dgm:spPr/>
      <dgm:t>
        <a:bodyPr/>
        <a:lstStyle/>
        <a:p>
          <a:endParaRPr lang="ru-RU"/>
        </a:p>
      </dgm:t>
    </dgm:pt>
    <dgm:pt modelId="{BB8BD774-CD51-48EE-9AF7-D13CAC8A2F3C}" type="pres">
      <dgm:prSet presAssocID="{D8CAA75E-FF58-4E00-869A-C49DD1192F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2DE349-A469-4534-9534-10FCCED103EE}" type="pres">
      <dgm:prSet presAssocID="{3500EB74-EA54-4AAF-8C77-AA2BE414E3D7}" presName="centerShape" presStyleLbl="node0" presStyleIdx="0" presStyleCnt="1" custScaleX="120159"/>
      <dgm:spPr/>
      <dgm:t>
        <a:bodyPr/>
        <a:lstStyle/>
        <a:p>
          <a:endParaRPr lang="ru-RU"/>
        </a:p>
      </dgm:t>
    </dgm:pt>
    <dgm:pt modelId="{704A83CE-D72D-4915-9DE2-358D470A0540}" type="pres">
      <dgm:prSet presAssocID="{826CECA4-E3CD-4E21-B5B3-49F4D2A0B5C6}" presName="node" presStyleLbl="node1" presStyleIdx="0" presStyleCnt="4" custScaleX="255165" custRadScaleRad="90961" custRadScaleInc="-3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9CB2F-7B19-4732-A64B-B55AD6D9E86B}" type="pres">
      <dgm:prSet presAssocID="{826CECA4-E3CD-4E21-B5B3-49F4D2A0B5C6}" presName="dummy" presStyleCnt="0"/>
      <dgm:spPr/>
    </dgm:pt>
    <dgm:pt modelId="{2917627F-27FE-4B8C-B263-925FBBA76C4B}" type="pres">
      <dgm:prSet presAssocID="{B218582D-0483-46F9-BD65-661B1C672D0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2EC8462-3177-4848-8AE8-F6DAC43A89D5}" type="pres">
      <dgm:prSet presAssocID="{6C97AEBB-E613-40B7-9B76-9EC3F9B79B7F}" presName="node" presStyleLbl="node1" presStyleIdx="1" presStyleCnt="4" custScaleX="118948" custRadScaleRad="112700" custRadScaleInc="1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1E63A-EA85-4D1C-87A3-3EB1F74C2451}" type="pres">
      <dgm:prSet presAssocID="{6C97AEBB-E613-40B7-9B76-9EC3F9B79B7F}" presName="dummy" presStyleCnt="0"/>
      <dgm:spPr/>
    </dgm:pt>
    <dgm:pt modelId="{554559A8-D74E-43BE-ADDE-9C6F4442F835}" type="pres">
      <dgm:prSet presAssocID="{1BD84B24-90F4-4F20-8AE3-11A421FAAF4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BEF78F9-47F1-4911-9D84-AEDB5FC55B81}" type="pres">
      <dgm:prSet presAssocID="{C98B9CB8-26F9-49A9-839A-49AF42F0F62E}" presName="node" presStyleLbl="node1" presStyleIdx="2" presStyleCnt="4" custScaleX="236607" custRadScaleRad="86650" custRadScaleInc="-10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3F821-FBF4-406A-92A9-A72FFF72B297}" type="pres">
      <dgm:prSet presAssocID="{C98B9CB8-26F9-49A9-839A-49AF42F0F62E}" presName="dummy" presStyleCnt="0"/>
      <dgm:spPr/>
    </dgm:pt>
    <dgm:pt modelId="{3EBFB8D8-DE28-456E-878D-240CECD4D745}" type="pres">
      <dgm:prSet presAssocID="{879212F6-D862-4772-8780-071D2A74498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851F3C4-40A6-4459-BFCD-2EF3EB5105F2}" type="pres">
      <dgm:prSet presAssocID="{3921127A-7AAE-463E-A19D-E8F5B93E0EEA}" presName="node" presStyleLbl="node1" presStyleIdx="3" presStyleCnt="4" custScaleX="128031" custRadScaleRad="116883" custRadScaleInc="3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ABC40-A4EF-4149-B073-89036B9A4FF9}" type="pres">
      <dgm:prSet presAssocID="{3921127A-7AAE-463E-A19D-E8F5B93E0EEA}" presName="dummy" presStyleCnt="0"/>
      <dgm:spPr/>
    </dgm:pt>
    <dgm:pt modelId="{4D41C85A-9220-4E02-AEC0-4195B43B4B33}" type="pres">
      <dgm:prSet presAssocID="{EACD4677-1D52-400F-BFDF-A5C05F367A98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CB7A23F-E512-48B2-BA8F-D65BF898B9A4}" srcId="{D8CAA75E-FF58-4E00-869A-C49DD1192F1E}" destId="{3500EB74-EA54-4AAF-8C77-AA2BE414E3D7}" srcOrd="0" destOrd="0" parTransId="{1519B3F5-5A40-4A20-AA17-3048774FAC96}" sibTransId="{BDA07562-6C02-4293-8B90-7486E4673445}"/>
    <dgm:cxn modelId="{829DF882-AF8A-432B-A004-1874C44B72DB}" type="presOf" srcId="{C98B9CB8-26F9-49A9-839A-49AF42F0F62E}" destId="{6BEF78F9-47F1-4911-9D84-AEDB5FC55B81}" srcOrd="0" destOrd="0" presId="urn:microsoft.com/office/officeart/2005/8/layout/radial6"/>
    <dgm:cxn modelId="{9A8A8D4C-B4F5-48F9-B5D5-2BF351D03DBA}" srcId="{3500EB74-EA54-4AAF-8C77-AA2BE414E3D7}" destId="{6C97AEBB-E613-40B7-9B76-9EC3F9B79B7F}" srcOrd="1" destOrd="0" parTransId="{A043F62E-CB84-49E2-AD55-93793E3CFB5E}" sibTransId="{1BD84B24-90F4-4F20-8AE3-11A421FAAF47}"/>
    <dgm:cxn modelId="{D0805433-78DC-4CAE-8DFC-6C9CBB12C005}" srcId="{3500EB74-EA54-4AAF-8C77-AA2BE414E3D7}" destId="{3921127A-7AAE-463E-A19D-E8F5B93E0EEA}" srcOrd="3" destOrd="0" parTransId="{D03B29E9-5EAD-415E-BFD5-2A14AB157BE8}" sibTransId="{EACD4677-1D52-400F-BFDF-A5C05F367A98}"/>
    <dgm:cxn modelId="{E26FD0F5-DB0F-4CF2-8CC1-AC4B2997F816}" type="presOf" srcId="{B218582D-0483-46F9-BD65-661B1C672D06}" destId="{2917627F-27FE-4B8C-B263-925FBBA76C4B}" srcOrd="0" destOrd="0" presId="urn:microsoft.com/office/officeart/2005/8/layout/radial6"/>
    <dgm:cxn modelId="{AD4A815E-8BE3-4F07-8A09-2C7A76EDE476}" type="presOf" srcId="{879212F6-D862-4772-8780-071D2A74498C}" destId="{3EBFB8D8-DE28-456E-878D-240CECD4D745}" srcOrd="0" destOrd="0" presId="urn:microsoft.com/office/officeart/2005/8/layout/radial6"/>
    <dgm:cxn modelId="{3590AA75-8E84-4B2B-8C57-B3CA94C2C531}" type="presOf" srcId="{D8CAA75E-FF58-4E00-869A-C49DD1192F1E}" destId="{BB8BD774-CD51-48EE-9AF7-D13CAC8A2F3C}" srcOrd="0" destOrd="0" presId="urn:microsoft.com/office/officeart/2005/8/layout/radial6"/>
    <dgm:cxn modelId="{FD14D9F9-D78C-4DDF-8345-070123B62E8A}" srcId="{3500EB74-EA54-4AAF-8C77-AA2BE414E3D7}" destId="{826CECA4-E3CD-4E21-B5B3-49F4D2A0B5C6}" srcOrd="0" destOrd="0" parTransId="{948814A2-8036-4EF3-96F2-65350F94ED71}" sibTransId="{B218582D-0483-46F9-BD65-661B1C672D06}"/>
    <dgm:cxn modelId="{61416B59-0675-4BC3-AE47-95B9EDFC81ED}" type="presOf" srcId="{EACD4677-1D52-400F-BFDF-A5C05F367A98}" destId="{4D41C85A-9220-4E02-AEC0-4195B43B4B33}" srcOrd="0" destOrd="0" presId="urn:microsoft.com/office/officeart/2005/8/layout/radial6"/>
    <dgm:cxn modelId="{ECEC158E-DBDD-46FE-8699-6E58DFDF7BAC}" type="presOf" srcId="{1BD84B24-90F4-4F20-8AE3-11A421FAAF47}" destId="{554559A8-D74E-43BE-ADDE-9C6F4442F835}" srcOrd="0" destOrd="0" presId="urn:microsoft.com/office/officeart/2005/8/layout/radial6"/>
    <dgm:cxn modelId="{0913B574-6134-4490-A391-B1731D717962}" type="presOf" srcId="{3500EB74-EA54-4AAF-8C77-AA2BE414E3D7}" destId="{AE2DE349-A469-4534-9534-10FCCED103EE}" srcOrd="0" destOrd="0" presId="urn:microsoft.com/office/officeart/2005/8/layout/radial6"/>
    <dgm:cxn modelId="{D6CD1197-DED2-4FFB-893F-4783569962FD}" srcId="{3500EB74-EA54-4AAF-8C77-AA2BE414E3D7}" destId="{C98B9CB8-26F9-49A9-839A-49AF42F0F62E}" srcOrd="2" destOrd="0" parTransId="{55FBD1D4-3FD9-4437-8586-088FCE6DB950}" sibTransId="{879212F6-D862-4772-8780-071D2A74498C}"/>
    <dgm:cxn modelId="{A3F39F1A-0410-4921-A2AA-627A764041E9}" type="presOf" srcId="{3921127A-7AAE-463E-A19D-E8F5B93E0EEA}" destId="{7851F3C4-40A6-4459-BFCD-2EF3EB5105F2}" srcOrd="0" destOrd="0" presId="urn:microsoft.com/office/officeart/2005/8/layout/radial6"/>
    <dgm:cxn modelId="{2DD14CE6-5EF8-4AE3-82EC-6B0748CCF03A}" type="presOf" srcId="{826CECA4-E3CD-4E21-B5B3-49F4D2A0B5C6}" destId="{704A83CE-D72D-4915-9DE2-358D470A0540}" srcOrd="0" destOrd="0" presId="urn:microsoft.com/office/officeart/2005/8/layout/radial6"/>
    <dgm:cxn modelId="{656B29F6-7C35-403D-90A8-65B1F818C08C}" type="presOf" srcId="{6C97AEBB-E613-40B7-9B76-9EC3F9B79B7F}" destId="{52EC8462-3177-4848-8AE8-F6DAC43A89D5}" srcOrd="0" destOrd="0" presId="urn:microsoft.com/office/officeart/2005/8/layout/radial6"/>
    <dgm:cxn modelId="{F0A7C333-4B90-4C1D-80B6-CAF5DA19FC0A}" type="presParOf" srcId="{BB8BD774-CD51-48EE-9AF7-D13CAC8A2F3C}" destId="{AE2DE349-A469-4534-9534-10FCCED103EE}" srcOrd="0" destOrd="0" presId="urn:microsoft.com/office/officeart/2005/8/layout/radial6"/>
    <dgm:cxn modelId="{7482A0F1-14E0-4DDD-ABAE-4FE3C61FE430}" type="presParOf" srcId="{BB8BD774-CD51-48EE-9AF7-D13CAC8A2F3C}" destId="{704A83CE-D72D-4915-9DE2-358D470A0540}" srcOrd="1" destOrd="0" presId="urn:microsoft.com/office/officeart/2005/8/layout/radial6"/>
    <dgm:cxn modelId="{F722D937-7F43-4C50-BF99-FFC11C333F4B}" type="presParOf" srcId="{BB8BD774-CD51-48EE-9AF7-D13CAC8A2F3C}" destId="{0259CB2F-7B19-4732-A64B-B55AD6D9E86B}" srcOrd="2" destOrd="0" presId="urn:microsoft.com/office/officeart/2005/8/layout/radial6"/>
    <dgm:cxn modelId="{CEB48F2C-34B2-4F5D-8623-A83DB0F32963}" type="presParOf" srcId="{BB8BD774-CD51-48EE-9AF7-D13CAC8A2F3C}" destId="{2917627F-27FE-4B8C-B263-925FBBA76C4B}" srcOrd="3" destOrd="0" presId="urn:microsoft.com/office/officeart/2005/8/layout/radial6"/>
    <dgm:cxn modelId="{A0454646-1260-40A1-B8F8-C76C7B63BC42}" type="presParOf" srcId="{BB8BD774-CD51-48EE-9AF7-D13CAC8A2F3C}" destId="{52EC8462-3177-4848-8AE8-F6DAC43A89D5}" srcOrd="4" destOrd="0" presId="urn:microsoft.com/office/officeart/2005/8/layout/radial6"/>
    <dgm:cxn modelId="{8809AFF2-1B29-406B-8DE2-99AAB63D27F7}" type="presParOf" srcId="{BB8BD774-CD51-48EE-9AF7-D13CAC8A2F3C}" destId="{4651E63A-EA85-4D1C-87A3-3EB1F74C2451}" srcOrd="5" destOrd="0" presId="urn:microsoft.com/office/officeart/2005/8/layout/radial6"/>
    <dgm:cxn modelId="{37E8AE42-9EE4-47E0-B005-6953A2515926}" type="presParOf" srcId="{BB8BD774-CD51-48EE-9AF7-D13CAC8A2F3C}" destId="{554559A8-D74E-43BE-ADDE-9C6F4442F835}" srcOrd="6" destOrd="0" presId="urn:microsoft.com/office/officeart/2005/8/layout/radial6"/>
    <dgm:cxn modelId="{33B32F54-4E3B-48BA-AE70-19C58F7CB10C}" type="presParOf" srcId="{BB8BD774-CD51-48EE-9AF7-D13CAC8A2F3C}" destId="{6BEF78F9-47F1-4911-9D84-AEDB5FC55B81}" srcOrd="7" destOrd="0" presId="urn:microsoft.com/office/officeart/2005/8/layout/radial6"/>
    <dgm:cxn modelId="{9DD6C49B-0039-4F3D-95CE-A3C599431688}" type="presParOf" srcId="{BB8BD774-CD51-48EE-9AF7-D13CAC8A2F3C}" destId="{0233F821-FBF4-406A-92A9-A72FFF72B297}" srcOrd="8" destOrd="0" presId="urn:microsoft.com/office/officeart/2005/8/layout/radial6"/>
    <dgm:cxn modelId="{E95A6802-5E8E-4F23-B3CF-4D643B388D28}" type="presParOf" srcId="{BB8BD774-CD51-48EE-9AF7-D13CAC8A2F3C}" destId="{3EBFB8D8-DE28-456E-878D-240CECD4D745}" srcOrd="9" destOrd="0" presId="urn:microsoft.com/office/officeart/2005/8/layout/radial6"/>
    <dgm:cxn modelId="{7E39AF59-8B9F-4473-A730-5F189B19F872}" type="presParOf" srcId="{BB8BD774-CD51-48EE-9AF7-D13CAC8A2F3C}" destId="{7851F3C4-40A6-4459-BFCD-2EF3EB5105F2}" srcOrd="10" destOrd="0" presId="urn:microsoft.com/office/officeart/2005/8/layout/radial6"/>
    <dgm:cxn modelId="{CB634E16-1DB8-4739-B8AD-5A37D845AADE}" type="presParOf" srcId="{BB8BD774-CD51-48EE-9AF7-D13CAC8A2F3C}" destId="{DEBABC40-A4EF-4149-B073-89036B9A4FF9}" srcOrd="11" destOrd="0" presId="urn:microsoft.com/office/officeart/2005/8/layout/radial6"/>
    <dgm:cxn modelId="{C2BA0812-63DC-4658-A3C7-3F30F48E5051}" type="presParOf" srcId="{BB8BD774-CD51-48EE-9AF7-D13CAC8A2F3C}" destId="{4D41C85A-9220-4E02-AEC0-4195B43B4B3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AA75E-FF58-4E00-869A-C49DD1192F1E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B8BD774-CD51-48EE-9AF7-D13CAC8A2F3C}" type="pres">
      <dgm:prSet presAssocID="{D8CAA75E-FF58-4E00-869A-C49DD1192F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DA5C81D-769A-4426-B097-30524A85E81E}" type="presOf" srcId="{D8CAA75E-FF58-4E00-869A-C49DD1192F1E}" destId="{BB8BD774-CD51-48EE-9AF7-D13CAC8A2F3C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CAA75E-FF58-4E00-869A-C49DD1192F1E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B8BD774-CD51-48EE-9AF7-D13CAC8A2F3C}" type="pres">
      <dgm:prSet presAssocID="{D8CAA75E-FF58-4E00-869A-C49DD1192F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1C7DDE5-6755-4ABA-84FD-E8B1E6A132CA}" type="presOf" srcId="{D8CAA75E-FF58-4E00-869A-C49DD1192F1E}" destId="{BB8BD774-CD51-48EE-9AF7-D13CAC8A2F3C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37777-D2B5-4F51-AE89-7F0C7EF71545}">
      <dsp:nvSpPr>
        <dsp:cNvPr id="0" name=""/>
        <dsp:cNvSpPr/>
      </dsp:nvSpPr>
      <dsp:spPr>
        <a:xfrm>
          <a:off x="0" y="557432"/>
          <a:ext cx="8143932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D65FF-1B07-436A-8600-9EAF7022F035}">
      <dsp:nvSpPr>
        <dsp:cNvPr id="0" name=""/>
        <dsp:cNvSpPr/>
      </dsp:nvSpPr>
      <dsp:spPr>
        <a:xfrm>
          <a:off x="407196" y="11312"/>
          <a:ext cx="7184145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Текстографические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самые простые ЭОР, в которых текст и иллюстрации предъявляются не на бумажном носителе, а на экране компьютера.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  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515" y="64631"/>
        <a:ext cx="7077507" cy="985602"/>
      </dsp:txXfrm>
    </dsp:sp>
    <dsp:sp modelId="{84441858-A4AD-44F5-BEE0-4C205DCF9648}">
      <dsp:nvSpPr>
        <dsp:cNvPr id="0" name=""/>
        <dsp:cNvSpPr/>
      </dsp:nvSpPr>
      <dsp:spPr>
        <a:xfrm>
          <a:off x="0" y="2235752"/>
          <a:ext cx="8143932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BB5EB-A2E9-4176-850E-EFC07CB457B1}">
      <dsp:nvSpPr>
        <dsp:cNvPr id="0" name=""/>
        <dsp:cNvSpPr/>
      </dsp:nvSpPr>
      <dsp:spPr>
        <a:xfrm>
          <a:off x="407196" y="1689632"/>
          <a:ext cx="6843753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Гипертекстовые 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ЭОР с навигацией по тексту в виде гиперссылок , позволяет перейти с одного источника на другой.</a:t>
          </a:r>
          <a:endParaRPr lang="ru-RU" sz="2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515" y="1742951"/>
        <a:ext cx="6737115" cy="985602"/>
      </dsp:txXfrm>
    </dsp:sp>
    <dsp:sp modelId="{CF1DCC2F-0237-4BAE-A8D4-EF23349C7FF9}">
      <dsp:nvSpPr>
        <dsp:cNvPr id="0" name=""/>
        <dsp:cNvSpPr/>
      </dsp:nvSpPr>
      <dsp:spPr>
        <a:xfrm>
          <a:off x="0" y="3914072"/>
          <a:ext cx="8143932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4197C-C78B-412B-9EC3-2D62FA4B1538}">
      <dsp:nvSpPr>
        <dsp:cNvPr id="0" name=""/>
        <dsp:cNvSpPr/>
      </dsp:nvSpPr>
      <dsp:spPr>
        <a:xfrm>
          <a:off x="407196" y="3367952"/>
          <a:ext cx="6629461" cy="1092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pres?slideindex=1&amp;slidetitle="/>
            </a:rPr>
            <a:t>Мультимедиа ЭОР </a:t>
          </a:r>
          <a:r>
            <a:rPr lang="ru-RU" sz="1800" b="0" kern="1200" dirty="0" err="1" smtClean="0">
              <a:latin typeface="Times New Roman" pitchFamily="18" charset="0"/>
              <a:cs typeface="Times New Roman" pitchFamily="18" charset="0"/>
            </a:rPr>
            <a:t>мультимедийные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 презентации, позволяющие одновременно представлять материал различными способами: анимация, графика, фото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, видео, звук.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515" y="3421271"/>
        <a:ext cx="6522823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1C85A-9220-4E02-AEC0-4195B43B4B33}">
      <dsp:nvSpPr>
        <dsp:cNvPr id="0" name=""/>
        <dsp:cNvSpPr/>
      </dsp:nvSpPr>
      <dsp:spPr>
        <a:xfrm>
          <a:off x="1418657" y="899229"/>
          <a:ext cx="4780139" cy="4780139"/>
        </a:xfrm>
        <a:prstGeom prst="blockArc">
          <a:avLst>
            <a:gd name="adj1" fmla="val 11144206"/>
            <a:gd name="adj2" fmla="val 16747717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FB8D8-DE28-456E-878D-240CECD4D745}">
      <dsp:nvSpPr>
        <dsp:cNvPr id="0" name=""/>
        <dsp:cNvSpPr/>
      </dsp:nvSpPr>
      <dsp:spPr>
        <a:xfrm>
          <a:off x="1421209" y="459476"/>
          <a:ext cx="4780139" cy="4780139"/>
        </a:xfrm>
        <a:prstGeom prst="blockArc">
          <a:avLst>
            <a:gd name="adj1" fmla="val 4641829"/>
            <a:gd name="adj2" fmla="val 10495698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559A8-D74E-43BE-ADDE-9C6F4442F835}">
      <dsp:nvSpPr>
        <dsp:cNvPr id="0" name=""/>
        <dsp:cNvSpPr/>
      </dsp:nvSpPr>
      <dsp:spPr>
        <a:xfrm>
          <a:off x="2143145" y="412502"/>
          <a:ext cx="4780139" cy="4780139"/>
        </a:xfrm>
        <a:prstGeom prst="blockArc">
          <a:avLst>
            <a:gd name="adj1" fmla="val 479811"/>
            <a:gd name="adj2" fmla="val 5711435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7627F-27FE-4B8C-B263-925FBBA76C4B}">
      <dsp:nvSpPr>
        <dsp:cNvPr id="0" name=""/>
        <dsp:cNvSpPr/>
      </dsp:nvSpPr>
      <dsp:spPr>
        <a:xfrm>
          <a:off x="2126423" y="904293"/>
          <a:ext cx="4780139" cy="4780139"/>
        </a:xfrm>
        <a:prstGeom prst="blockArc">
          <a:avLst>
            <a:gd name="adj1" fmla="val 15701473"/>
            <a:gd name="adj2" fmla="val 21353883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DE349-A469-4534-9534-10FCCED103EE}">
      <dsp:nvSpPr>
        <dsp:cNvPr id="0" name=""/>
        <dsp:cNvSpPr/>
      </dsp:nvSpPr>
      <dsp:spPr>
        <a:xfrm>
          <a:off x="2892487" y="2007676"/>
          <a:ext cx="2643201" cy="2199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ЭОР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 образовательной деятельности дошкольников</a:t>
          </a:r>
          <a:endParaRPr lang="ru-RU" sz="180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79575" y="2329822"/>
        <a:ext cx="1869025" cy="1555461"/>
      </dsp:txXfrm>
    </dsp:sp>
    <dsp:sp modelId="{704A83CE-D72D-4915-9DE2-358D470A0540}">
      <dsp:nvSpPr>
        <dsp:cNvPr id="0" name=""/>
        <dsp:cNvSpPr/>
      </dsp:nvSpPr>
      <dsp:spPr>
        <a:xfrm>
          <a:off x="2214570" y="214318"/>
          <a:ext cx="3929100" cy="1539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ЗАНЯТИЯ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часть занятия (игровой, наглядный материал)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9973" y="439820"/>
        <a:ext cx="2778294" cy="1088823"/>
      </dsp:txXfrm>
    </dsp:sp>
    <dsp:sp modelId="{52EC8462-3177-4848-8AE8-F6DAC43A89D5}">
      <dsp:nvSpPr>
        <dsp:cNvPr id="0" name=""/>
        <dsp:cNvSpPr/>
      </dsp:nvSpPr>
      <dsp:spPr>
        <a:xfrm>
          <a:off x="5929352" y="2357449"/>
          <a:ext cx="1831593" cy="1539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Диагностика</a:t>
          </a:r>
          <a:endParaRPr lang="ru-RU" sz="1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97583" y="2582951"/>
        <a:ext cx="1295131" cy="1088823"/>
      </dsp:txXfrm>
    </dsp:sp>
    <dsp:sp modelId="{6BEF78F9-47F1-4911-9D84-AEDB5FC55B81}">
      <dsp:nvSpPr>
        <dsp:cNvPr id="0" name=""/>
        <dsp:cNvSpPr/>
      </dsp:nvSpPr>
      <dsp:spPr>
        <a:xfrm>
          <a:off x="2500334" y="4357721"/>
          <a:ext cx="3643339" cy="1539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САМОСТОЯТЕЛЬНАЯ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деятельность</a:t>
          </a:r>
          <a:endParaRPr lang="ru-RU" sz="1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33889" y="4583223"/>
        <a:ext cx="2576229" cy="1088823"/>
      </dsp:txXfrm>
    </dsp:sp>
    <dsp:sp modelId="{7851F3C4-40A6-4459-BFCD-2EF3EB5105F2}">
      <dsp:nvSpPr>
        <dsp:cNvPr id="0" name=""/>
        <dsp:cNvSpPr/>
      </dsp:nvSpPr>
      <dsp:spPr>
        <a:xfrm>
          <a:off x="500056" y="2286020"/>
          <a:ext cx="1971456" cy="1539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Индивидуальная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работа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коррекция и с одаренными детьми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8769" y="2511522"/>
        <a:ext cx="1394030" cy="1088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du.ru/db/portal/sites/res_page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://www.edu.ru/db/portal/sites/res_page.htm" TargetMode="Externa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microsoft.com/office/2007/relationships/hdphoto" Target="../media/hdphoto1.wdp"/><Relationship Id="rId4" Type="http://schemas.openxmlformats.org/officeDocument/2006/relationships/diagramData" Target="../diagrams/data4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&#1047;&#1085;&#1072;&#1082;&#1086;&#1084;&#1089;&#1090;&#1074;&#1086;%20&#1089;%20&#1101;&#1084;&#1086;&#1094;&#1080;&#1077;&#1081;%20&#1047;&#1051;&#1054;&#1057;&#1058;&#1068;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atic1.squarespace.com/static/55bba4f2e4b09b2613f80f64/56679ad85a5668f485f9fd4c/584065979de4bbb504aa5491/1480706089498/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playcast.ru/uploads/2017/01/15/212814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5753" y="2564904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ресурсы (ЭОР) в работе педагога: использование ЭОР в сети Интернет;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ЭОР – педагогическая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копилка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48680"/>
            <a:ext cx="796096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№37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Новочеркасск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муниципальной опорной площадки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20.01.2021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moziru.com/images/homework-clipart-friend-13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2952328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524432" y="5468895"/>
            <a:ext cx="302575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Нистратова Н.А.,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atic1.squarespace.com/static/55bba4f2e4b09b2613f80f64/56679ad85a5668f485f9fd4c/584065979de4bbb504aa5491/1480706089498/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playcast.ru/uploads/2017/01/15/212814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5" y="608329"/>
            <a:ext cx="8044204" cy="519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atic1.squarespace.com/static/55bba4f2e4b09b2613f80f64/56679ad85a5668f485f9fd4c/584065979de4bbb504aa5491/1480706089498/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playcast.ru/uploads/2017/01/15/212814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00034" y="571480"/>
            <a:ext cx="8001056" cy="20717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Используя ЭОР в образовательной деятельности с детьми дошкольного возраста необходимо учитывать: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санитарно – эпидемиологические нормы и требования к  использованию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ИКТ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«Гигиенические требования к  ВДТ и ПЭВМ.   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Организация  работы.»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особенности развития ребенка (именно здесь мы говорим о детях с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нормой развития и детях с ОВЗ).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43042" y="3571876"/>
          <a:ext cx="6096000" cy="2734056"/>
        </p:xfrm>
        <a:graphic>
          <a:graphicData uri="http://schemas.openxmlformats.org/drawingml/2006/table">
            <a:tbl>
              <a:tblPr/>
              <a:tblGrid>
                <a:gridCol w="1234881"/>
                <a:gridCol w="1624601"/>
                <a:gridCol w="1692052"/>
                <a:gridCol w="1544466"/>
              </a:tblGrid>
              <a:tr h="668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возраст детей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группа здоровья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продолжительность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занятия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кратность работы на компьютере в течение недели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 лет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I - II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15 минут в день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1 - 2 раза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 лет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 минут в день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1 - 2 раза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 лет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группа риска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по состоянию зрения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 минут в день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1 - 2 раза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 лет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I - II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 минут в день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1 - 2 раза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 лет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 минут в день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1 - 2 раза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 лет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группа риска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 по состоянию зрения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 минут в день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1 - 2 раза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63" marR="62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2643182"/>
            <a:ext cx="83740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 действующим санитарно – эпидемиологическим нормам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занятия на компьютере с дошкольниками должны по времени  соответствовать норме: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atic1.squarespace.com/static/55bba4f2e4b09b2613f80f64/56679ad85a5668f485f9fd4c/584065979de4bbb504aa5491/1480706089498/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playcast.ru/uploads/2017/01/15/212814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60620" y="620688"/>
            <a:ext cx="800105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Рекомендуемое время дня для занятий на компьютере: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половина дня – оптимальна;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вторая половина дня – допустима. Занятие с использованием компьютера во второй половине дня следует проводить в период второго подъема суточной работоспособности, в интервале от 15 ч 30 мин до 16 ч 30 мин, после дневного сна и полдника.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Рекомендуемые дни недели для занятий на компьютере: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вторник, среда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пятницу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заниматься на компьютере нежелательно. Объясняется это тем, что работоспособность ребенка уже к четвергу снижается, а в пятницу происходит ее резкое снижение в силу накопившейся недельной усталости.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s04.infourok.ru/uploads/ex/0e9f/000d550e-c6a29263/hello_html_m5f9c1ef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10839"/>
            <a:ext cx="8208912" cy="16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atic1.squarespace.com/static/55bba4f2e4b09b2613f80f64/56679ad85a5668f485f9fd4c/584065979de4bbb504aa5491/1480706089498/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playcast.ru/uploads/2017/01/15/212814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46642" y="1268760"/>
            <a:ext cx="76290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</a:rPr>
              <a:t>Спасибо за внимание!</a:t>
            </a:r>
          </a:p>
          <a:p>
            <a:pPr algn="ctr"/>
            <a:r>
              <a:rPr lang="ru-RU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</a:rPr>
              <a:t>Творческих Вам успехов!</a:t>
            </a:r>
            <a:endParaRPr lang="ru-RU" sz="4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42" y="2224947"/>
            <a:ext cx="6963173" cy="464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7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atic1.squarespace.com/static/55bba4f2e4b09b2613f80f64/56679ad85a5668f485f9fd4c/584065979de4bbb504aa5491/1480706089498/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playcast.ru/uploads/2017/01/15/212814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928662" y="571480"/>
            <a:ext cx="7429552" cy="15001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Электронными образовательными ресурсами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(ЭОР) называют учебные материалы, для воспроизведения которых используются электронные устройства. 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образовательный портал: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hlinkClick r:id="rId4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http://www.edu.ru/db/portal/sites/res_page.htm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0034" y="2285992"/>
            <a:ext cx="807249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ЭОР  разделяются на следующие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типы: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виду источников статьи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книги, сказки, программы,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рисунки, товары и т.п.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потребителю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(для кого созданы): для руководителей, для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воспитателей, для родителей, для детей.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производителю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(кем созданы) государственные,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региональные, муниципальные, детских садов, авторские и т.д.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цели создания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развивающие, обучающие, развлекательные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(игровые), управленческие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управления системой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образования, в коммерческих целях) рекламные  для продвижения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программы, продукции.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темам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atic1.squarespace.com/static/55bba4f2e4b09b2613f80f64/56679ad85a5668f485f9fd4c/584065979de4bbb504aa5491/1480706089498/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playcast.ru/uploads/2017/01/15/212814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571736" y="500042"/>
            <a:ext cx="6000792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КЛАССИФИКАЦИЯ   ЭОР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образовательный портал: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http://www.edu.ru/db/portal/sites/res_page.htm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94093018"/>
              </p:ext>
            </p:extLst>
          </p:nvPr>
        </p:nvGraphicFramePr>
        <p:xfrm>
          <a:off x="500034" y="1357298"/>
          <a:ext cx="814393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static1.squarespace.com/static/55bba4f2e4b09b2613f80f64/56679ad85a5668f485f9fd4c/584065979de4bbb504aa5491/1480706089498/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704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57356" y="1357298"/>
            <a:ext cx="6575954" cy="10607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предъявление информации на экране компьютера в игровой форме вызывает у детей огромный интерес движение, звук, мультипликация надолго привлекают внимание ребенка;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57356" y="2643182"/>
            <a:ext cx="6572296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 несет в себе образный тип информации, понятный дошкольникам;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7356" y="3714752"/>
            <a:ext cx="6643734" cy="10086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проблемные задачи, поощрение ребенка при их правильном решении самим компьютером являются стимулом познавательной активности детей;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8794" y="5072074"/>
            <a:ext cx="6500858" cy="10001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 предоставляет возможность индивидуализации обучения, так как ребенок сам регулирует темп и количество решаемых игровых задач;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6" t="34065" r="36082" b="33955"/>
          <a:stretch>
            <a:fillRect/>
          </a:stretch>
        </p:blipFill>
        <p:spPr bwMode="auto">
          <a:xfrm>
            <a:off x="714348" y="1357298"/>
            <a:ext cx="9826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0" t="68057" r="-2"/>
          <a:stretch>
            <a:fillRect/>
          </a:stretch>
        </p:blipFill>
        <p:spPr bwMode="auto">
          <a:xfrm>
            <a:off x="714348" y="2714620"/>
            <a:ext cx="10525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7" t="2" b="67813"/>
          <a:stretch>
            <a:fillRect/>
          </a:stretch>
        </p:blipFill>
        <p:spPr bwMode="auto">
          <a:xfrm>
            <a:off x="714348" y="3857628"/>
            <a:ext cx="10525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37" r="67603"/>
          <a:stretch>
            <a:fillRect/>
          </a:stretch>
        </p:blipFill>
        <p:spPr bwMode="auto">
          <a:xfrm>
            <a:off x="857224" y="4929198"/>
            <a:ext cx="9763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playcast.ru/uploads/2017/01/15/2128148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14414" y="500042"/>
            <a:ext cx="7247147" cy="778098"/>
          </a:xfrm>
          <a:prstGeom prst="rect">
            <a:avLst/>
          </a:prstGeom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Показатели эффективности использования ЭОР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в работе с детьми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static1.squarespace.com/static/55bba4f2e4b09b2613f80f64/56679ad85a5668f485f9fd4c/584065979de4bbb504aa5491/1480706089498/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704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85918" y="857232"/>
            <a:ext cx="6575954" cy="10607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своей деятельности за компьютером дошкольник приобретает уверенность в себе, в том, что он многое может;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5918" y="2143116"/>
            <a:ext cx="6572296" cy="1357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 позволяет моделировать такие жизненные ситуации, которые нельзя увидеть в повседневной жизни (полет ракеты, половодье, неожиданные и необычные эффекты);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918" y="3786190"/>
            <a:ext cx="6643734" cy="10086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 очень «терпелив», никогда не ругает ребенка за ошибки, а ждет, пока он сам исправит их.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7" t="2" b="67813"/>
          <a:stretch>
            <a:fillRect/>
          </a:stretch>
        </p:blipFill>
        <p:spPr bwMode="auto">
          <a:xfrm>
            <a:off x="642910" y="3714752"/>
            <a:ext cx="10525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37" r="67603"/>
          <a:stretch>
            <a:fillRect/>
          </a:stretch>
        </p:blipFill>
        <p:spPr bwMode="auto">
          <a:xfrm>
            <a:off x="642910" y="2285992"/>
            <a:ext cx="9763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8" r="69595" b="34169"/>
          <a:stretch>
            <a:fillRect/>
          </a:stretch>
        </p:blipFill>
        <p:spPr bwMode="auto">
          <a:xfrm>
            <a:off x="642910" y="785794"/>
            <a:ext cx="997424" cy="95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playcast.ru/uploads/2017/01/15/2128148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s://zelenskaya-ds127.edusev.ru/uploads/9000/31379/persona/articles/.thumbs/0_986b7_92c9797d_XL.png?14998023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786314" y="4214818"/>
            <a:ext cx="3840515" cy="2395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atic1.squarespace.com/static/55bba4f2e4b09b2613f80f64/56679ad85a5668f485f9fd4c/584065979de4bbb504aa5491/1480706089498/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playcast.ru/uploads/2017/01/15/212814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00093297"/>
              </p:ext>
            </p:extLst>
          </p:nvPr>
        </p:nvGraphicFramePr>
        <p:xfrm>
          <a:off x="357158" y="357166"/>
          <a:ext cx="835824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21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atic1.squarespace.com/static/55bba4f2e4b09b2613f80f64/56679ad85a5668f485f9fd4c/584065979de4bbb504aa5491/1480706089498/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playcast.ru/uploads/2017/01/15/212814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56858279"/>
              </p:ext>
            </p:extLst>
          </p:nvPr>
        </p:nvGraphicFramePr>
        <p:xfrm>
          <a:off x="357158" y="357166"/>
          <a:ext cx="835824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707904" y="500042"/>
            <a:ext cx="4864624" cy="552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копилка   ЭОР</a:t>
            </a:r>
          </a:p>
        </p:txBody>
      </p:sp>
      <p:pic>
        <p:nvPicPr>
          <p:cNvPr id="1028" name="Picture 4" descr="https://pluspng.com/img-png/folder-hd-png-folders-png-hd-png-image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051720" y="1340768"/>
            <a:ext cx="2232248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картинок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презентаций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pluspng.com/img-png/folder-hd-png-folders-png-hd-png-image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52736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096100" y="1340436"/>
            <a:ext cx="2088232" cy="684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картинок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демонстрационный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s://pluspng.com/img-png/folder-hd-png-folders-png-hd-png-image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5646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051720" y="2648211"/>
            <a:ext cx="2232248" cy="7213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интерактивные плакаты для детей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https://pluspng.com/img-png/folder-hd-png-folders-png-hd-png-image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28" y="223009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004048" y="2720832"/>
            <a:ext cx="2324300" cy="708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интерактивные плакаты для родителей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s://pluspng.com/img-png/folder-hd-png-folders-png-hd-png-image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643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051720" y="3978482"/>
            <a:ext cx="2232248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презентаций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педагогов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https://pluspng.com/img-png/folder-hd-png-folders-png-hd-png-image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85" y="354771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5076005" y="4038452"/>
            <a:ext cx="2324300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презентаций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s://pluspng.com/img-png/folder-hd-png-folders-png-hd-png-image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580" y="488247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096100" y="5373216"/>
            <a:ext cx="2324300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презентаций игры на развитие эмоций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4" descr="https://pluspng.com/img-png/folder-hd-png-folders-png-hd-png-image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3124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051720" y="5157192"/>
            <a:ext cx="2509428" cy="88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презентаций игры на развитие психических процессов 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atic1.squarespace.com/static/55bba4f2e4b09b2613f80f64/56679ad85a5668f485f9fd4c/584065979de4bbb504aa5491/1480706089498/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playcast.ru/uploads/2017/01/15/212814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66823235"/>
              </p:ext>
            </p:extLst>
          </p:nvPr>
        </p:nvGraphicFramePr>
        <p:xfrm>
          <a:off x="357158" y="357166"/>
          <a:ext cx="835824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707904" y="500042"/>
            <a:ext cx="4864624" cy="552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копилка   ЭОР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3106" y="2498852"/>
            <a:ext cx="2232248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98191" y="5445224"/>
            <a:ext cx="2232248" cy="7213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Пространственные представления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2156" y="2498852"/>
            <a:ext cx="2324300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87824" y="1340768"/>
            <a:ext cx="5508472" cy="6096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презентаций </a:t>
            </a:r>
            <a:r>
              <a:rPr lang="ru-RU" sz="16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на развитие психических процессов </a:t>
            </a:r>
          </a:p>
          <a:p>
            <a:endParaRPr lang="ru-RU" sz="16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 descr="https://pbs.twimg.com/media/D9P7_zXW4AIhuNg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561068"/>
            <a:ext cx="3371479" cy="189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5580112" y="5445224"/>
            <a:ext cx="2232248" cy="7213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Временные представления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987824" y="1988840"/>
            <a:ext cx="288032" cy="51001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028282" y="1988840"/>
            <a:ext cx="288032" cy="46868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7332624" y="1988840"/>
            <a:ext cx="288032" cy="51001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358595" y="1988839"/>
            <a:ext cx="288032" cy="143208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051025" y="1988839"/>
            <a:ext cx="288032" cy="143208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4503096" y="1988838"/>
            <a:ext cx="288032" cy="255937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3905856" y="1950380"/>
            <a:ext cx="288032" cy="349484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5707548" y="1969610"/>
            <a:ext cx="288032" cy="349484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628978" y="2457525"/>
            <a:ext cx="2324300" cy="6173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98560" y="3420919"/>
            <a:ext cx="2324300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220072" y="3429000"/>
            <a:ext cx="2324300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646627" y="4548215"/>
            <a:ext cx="2548414" cy="4949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Сенсорика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atic1.squarespace.com/static/55bba4f2e4b09b2613f80f64/56679ad85a5668f485f9fd4c/584065979de4bbb504aa5491/1480706089498/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playcast.ru/uploads/2017/01/15/212814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4164" y="548680"/>
            <a:ext cx="7958276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артотека презентаций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Направление (по ОО, или работа с родителями, педагогами и т.д.)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Тема презентации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Расположение в вашем банке презентаций (папка, № в папке и т.д.)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Возрастная группа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Программное содержание или цель презентации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Программа (ООП МБДОУ, АООП ДО)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Возможности применения (фронтальные занятия, индивидуальная работа)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6" name="Picture 2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3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817</Words>
  <Application>Microsoft Office PowerPoint</Application>
  <PresentationFormat>Экран (4:3)</PresentationFormat>
  <Paragraphs>130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USER</cp:lastModifiedBy>
  <cp:revision>41</cp:revision>
  <dcterms:created xsi:type="dcterms:W3CDTF">2018-01-23T08:18:15Z</dcterms:created>
  <dcterms:modified xsi:type="dcterms:W3CDTF">2021-01-18T14:11:54Z</dcterms:modified>
</cp:coreProperties>
</file>