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6" r:id="rId9"/>
    <p:sldId id="267" r:id="rId10"/>
    <p:sldId id="265" r:id="rId11"/>
    <p:sldId id="262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7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7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3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1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3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6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1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8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A9E9-AC0D-4D9C-B3C6-2705D7C1BC1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5872-FC90-4840-B261-14468EE3D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2;&#1082;&#1090;&#1080;&#1095;&#1077;&#1089;&#1082;&#1080;&#1077;%20&#1079;&#1072;&#1076;&#1072;&#1085;&#1080;&#1103;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lda.education/articles-how-to-create-presentation" TargetMode="External"/><Relationship Id="rId7" Type="http://schemas.openxmlformats.org/officeDocument/2006/relationships/hyperlink" Target="&#1055;&#1072;&#1084;&#1103;&#1090;&#1082;&#1072;-&#1072;&#1083;&#1075;&#1086;&#1088;&#1080;&#1090;&#1084;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d-kopilka.ru/blogs/tamara-fedorovna-sadiulina/kak-pomoch-rebenku-adaptirovatsja-v-detskom-sadu.html" TargetMode="External"/><Relationship Id="rId5" Type="http://schemas.openxmlformats.org/officeDocument/2006/relationships/hyperlink" Target="https://spark.ru/startup/artrange-digital/blog/33261/10-priemov-dlya-sozdaniya-krutih-prezentatsij" TargetMode="External"/><Relationship Id="rId4" Type="http://schemas.openxmlformats.org/officeDocument/2006/relationships/hyperlink" Target="https://yandex.ru/images/search?tex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06896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Семинар-практикум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 для педагогов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«Как создать презентацию,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за которую не стыдно».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2693" y="4959588"/>
            <a:ext cx="301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Подготовила Фомина Л. Н.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8917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 детский сад № 37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занятие муниципальной опорной площадки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ИКТ в ДОУ как условие реализации ФГОС ДО (освоение и внедрение технологии в деятельность ДОУ)»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172" y="908720"/>
            <a:ext cx="5905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5. Чередуйте слайды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627" y="3212976"/>
            <a:ext cx="8772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6. Скажите, что делать дальше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0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908720"/>
            <a:ext cx="5148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7. Меньше цветов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8178" y="3284984"/>
            <a:ext cx="5983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>
                <a:latin typeface="Times New Roman"/>
                <a:ea typeface="Times New Roman"/>
              </a:rPr>
              <a:t>8. Больше контраста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5" y="245554"/>
            <a:ext cx="8489189" cy="63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6047" y="908720"/>
            <a:ext cx="5071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 9. Тексты </a:t>
            </a:r>
            <a:r>
              <a:rPr lang="ru-RU" sz="4800" b="1" dirty="0" smtClean="0">
                <a:effectLst/>
                <a:latin typeface="Times New Roman"/>
                <a:ea typeface="Times New Roman"/>
                <a:hlinkClick r:id="rId3" action="ppaction://hlinkfile"/>
              </a:rPr>
              <a:t>короче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7752" y="2708920"/>
            <a:ext cx="712528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latin typeface="Times New Roman"/>
                <a:ea typeface="Times New Roman"/>
              </a:rPr>
              <a:t>10</a:t>
            </a:r>
            <a:r>
              <a:rPr lang="ru-RU" sz="4800" b="1" dirty="0" smtClean="0">
                <a:effectLst/>
                <a:latin typeface="Times New Roman"/>
                <a:ea typeface="Times New Roman"/>
              </a:rPr>
              <a:t>. Рассчитайте сколько </a:t>
            </a:r>
          </a:p>
          <a:p>
            <a:pPr algn="just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слайдов должно быть</a:t>
            </a: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 в презентации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88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5291" y="908720"/>
            <a:ext cx="7553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>
                <a:latin typeface="Times New Roman"/>
                <a:ea typeface="Times New Roman"/>
              </a:rPr>
              <a:t> 11. Добавьте изображения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7509" y="2996952"/>
            <a:ext cx="6423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>
                <a:latin typeface="Times New Roman"/>
                <a:ea typeface="Times New Roman"/>
              </a:rPr>
              <a:t>12. Подружите слайды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2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8591" y="908720"/>
            <a:ext cx="4086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latin typeface="Times New Roman"/>
                <a:ea typeface="Times New Roman"/>
              </a:rPr>
              <a:t>Список источников: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02169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tilda.education/articles-how-to-create-presentation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255" y="1988840"/>
            <a:ext cx="399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yandex.ru/images/search?text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21067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spark.ru/startup/artrange-digital/blog/33261/10-priemov-dlya-sozdaniya-krutih-prezentatsij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062" y="3161359"/>
            <a:ext cx="8217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ped-kopilka.ru/blogs/tamara-fedorovna-sadiulina/kak-pomoch-rebenku-adaptirovatsja-v-detskom-sadu.html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343" y="4742123"/>
            <a:ext cx="4575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Памятка-алгоритм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хорошей слайдовой презентации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www.pozj.ru/images/img/88bf2844cfb64b7cdb5edd6f4dd252e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1" y="1340768"/>
            <a:ext cx="89439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340767"/>
            <a:ext cx="9273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нам нужна  презентация?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96" y="3284984"/>
            <a:ext cx="8549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профессиональную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презентацию?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5465" y="908720"/>
            <a:ext cx="6753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1. Сформулируйте тему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2883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4400" dirty="0" err="1" smtClean="0">
                <a:effectLst/>
                <a:latin typeface="Times New Roman"/>
                <a:ea typeface="Times New Roman"/>
              </a:rPr>
              <a:t>здоровьесохранения</a:t>
            </a:r>
            <a:r>
              <a:rPr lang="ru-RU" sz="4400" dirty="0" smtClean="0">
                <a:effectLst/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4400" dirty="0" smtClean="0">
                <a:effectLst/>
                <a:latin typeface="Times New Roman"/>
                <a:ea typeface="Times New Roman"/>
              </a:rPr>
              <a:t>нравственного воспитания;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4400" dirty="0" smtClean="0">
                <a:effectLst/>
                <a:latin typeface="Times New Roman"/>
                <a:ea typeface="Times New Roman"/>
              </a:rPr>
              <a:t>работы группы на текущий год;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4400" dirty="0" smtClean="0">
                <a:effectLst/>
                <a:latin typeface="Times New Roman"/>
                <a:ea typeface="Times New Roman"/>
              </a:rPr>
              <a:t>творческого развития.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74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0224" y="908720"/>
            <a:ext cx="67235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Times New Roman"/>
              </a:rPr>
              <a:t>Алгоритм формулировки темы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Times New Roman"/>
              </a:rPr>
              <a:t> для представления опыта</a:t>
            </a:r>
            <a:endParaRPr lang="ru-RU" sz="36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1304"/>
              </p:ext>
            </p:extLst>
          </p:nvPr>
        </p:nvGraphicFramePr>
        <p:xfrm>
          <a:off x="179522" y="2109049"/>
          <a:ext cx="8784976" cy="3757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должна отражать цель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(результат).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инициативы и самостоятельности….».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определить возраст (категорию) детей, с которыми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достигаете поставленной цели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«…у детей старшего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возраста…».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50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теме необходимо указать средства, при помощи которых данная цель будет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«…посредством проектной деятельности».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инициативы и самостоятельности у детей старшего дошкольного возраста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посредством проектной деятельности»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7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7104" y="908720"/>
            <a:ext cx="5549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>
                <a:latin typeface="Times New Roman"/>
                <a:ea typeface="Times New Roman"/>
              </a:rPr>
              <a:t>2</a:t>
            </a:r>
            <a:r>
              <a:rPr lang="ru-RU" sz="4800" b="1" dirty="0" smtClean="0">
                <a:effectLst/>
                <a:latin typeface="Times New Roman"/>
                <a:ea typeface="Times New Roman"/>
              </a:rPr>
              <a:t>. Определите цель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331640" y="18448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452320" y="176252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91" y="3244334"/>
            <a:ext cx="4062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i="1" dirty="0" smtClean="0">
                <a:effectLst/>
                <a:latin typeface="Times New Roman"/>
                <a:ea typeface="Times New Roman"/>
              </a:rPr>
              <a:t>Абстрактная цель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6265" y="3613666"/>
            <a:ext cx="3729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i="1" dirty="0" smtClean="0">
                <a:effectLst/>
                <a:latin typeface="Times New Roman"/>
                <a:ea typeface="Times New Roman"/>
              </a:rPr>
              <a:t>Конкретная цель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22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0375" y="908720"/>
            <a:ext cx="6943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latin typeface="Times New Roman"/>
                <a:ea typeface="Times New Roman"/>
              </a:rPr>
              <a:t>3. Продумайте сценарий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85" y="5517232"/>
            <a:ext cx="342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Ввести в курс дела.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2069" y="4816316"/>
            <a:ext cx="2789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Заинтриговать.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31334" y="4293096"/>
            <a:ext cx="122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Тезис.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46869" y="3770406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Антитезис.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3244334"/>
            <a:ext cx="2335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Заключение.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7251699" y="2492896"/>
            <a:ext cx="504056" cy="75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7022" y="1969676"/>
            <a:ext cx="9140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Понимание, принятие сути, изложенной в презентации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342" y="908720"/>
            <a:ext cx="633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4. Покажите примеры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89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6" y="692696"/>
            <a:ext cx="75742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5" y="980728"/>
            <a:ext cx="823286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https://infourok.ru/prezentaciya-k-roditelskomu-sobraniyu-starshiy-doshkolniy-vozrast-3829365.html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4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253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11</cp:revision>
  <dcterms:created xsi:type="dcterms:W3CDTF">2020-10-26T19:52:58Z</dcterms:created>
  <dcterms:modified xsi:type="dcterms:W3CDTF">2020-11-11T12:13:12Z</dcterms:modified>
</cp:coreProperties>
</file>