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262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2656" y="878161"/>
              <a:ext cx="6120680" cy="81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Чем занять дома ребенка </a:t>
              </a:r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4 - 5 </a:t>
              </a:r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лет</a:t>
              </a:r>
            </a:p>
            <a:p>
              <a:pPr algn="ctr"/>
              <a:endParaRPr lang="ru-RU" sz="20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Чтобы не навредить малышу, а сделать его досуг продуктивным, важно учитывать его возрастные и индивидуальные способности и потребности.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Больше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четырехлетки любят игровой вид деятельности. Именно в игру должны трансформироваться любые занятия по развитию важных сфер жизни ребенка.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Малышу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требуется физическая активность для правильного формирования и укрепления мышц, сухожилий, костей, сердечно-сосудистой системы.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Ему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нужна возможность для активного познавания окружающего мира, его законов.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Большое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значение имеют занятия по развитию речи, обогащению активного словаря ребенка.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Необходимо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совершенствовать бытовые навыки.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должна воспитывать у ребенка культуру поведения, общения.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Необходимо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задействовать воображение юного естествоиспытателя.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Актуальна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любая творческая деятельность. Она развивает логику, моторику, фантазию. 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12977" y="416496"/>
              <a:ext cx="292753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Советы педагога-психолога</a:t>
              </a:r>
              <a:endPara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90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2656" y="878161"/>
              <a:ext cx="6120680" cy="81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АКТИВНОЕ  ДВИЖЕНИЕ</a:t>
              </a:r>
              <a:endParaRPr lang="ru-RU" sz="2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pPr algn="ctr"/>
              <a:endParaRPr lang="ru-RU" sz="20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Понятно, что играть в футбол или прыгать в длину в квартире с ребенком вряд ли получится, но существует немало занятий, способствующих физической активности малыша: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Детскотека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». </a:t>
              </a: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есть игровая, детская дискотека со смешными, подражательными движениями, пантомимами. Если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участвует вся семья, то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можно устроить состязание. Еще больше заинтересовать юных танцоров может перспектива приза победителю.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Игры 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 воздушными шарами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Вариантов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может быть много: кто больше удержит шаров, кто быстрее лопнет, кто дольше продержит шарик в воздухе…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Прятки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Прятаться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могут как дети или взрослые, так и выбранные ими предметы.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Эстафеты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между столами, подушками, стульями, натянутыми между ними веревками и т. д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Проводя такие игры, следите за безопасностью: чтобы дети не спотыкались, не скользили по коврам, не сбили мячом что-то ценное, не поранились случайно разбитыми стеклянными предметами, зона таких игр должна быть безопасной.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62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2656" y="878161"/>
              <a:ext cx="6120680" cy="81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ТВОРЧЕСТВО  и  МЕЛКАЯ  МОТОРИКА</a:t>
              </a:r>
              <a:endParaRPr lang="ru-RU" sz="2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Существует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множество примеров того, как заниматься развитием мелкой моторики ребенка. Немалую часть таких занятий составляет творчество.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Например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конструирование, работа с мозаикой или </a:t>
              </a:r>
              <a:r>
                <a:rPr lang="ru-RU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пазлами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лепка из разных материалов, разнообразные способы аппликаций с применением вырезания ножницами, всевозможные виды рукоделия.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Особое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место занимают вариации на тему рисования. Можно предложить малышу: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рисовать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разными принадлежностями (карандашами, фломастерами, красками, мелками);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обводить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фигуры по трафарету и раскрашивать;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обводить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контуры собственной ладошки или ступни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класть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монетку под лист бумаги и закрашивать поверх простым карандашом;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раскрашивать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картинки в раскрасках;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проходить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нарисованные лабиринты,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отыскивая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нужный путь карандашом или фломастером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/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рисовать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соединяя точки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4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3773" y="878163"/>
            <a:ext cx="473045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ладошками</a:t>
            </a:r>
          </a:p>
        </p:txBody>
      </p:sp>
      <p:pic>
        <p:nvPicPr>
          <p:cNvPr id="1026" name="Picture 2" descr="https://ds02.infourok.ru/uploads/ex/11f8/000862df-3874a40c/hello_html_4fc9c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74" y="1498576"/>
            <a:ext cx="2520786" cy="18722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no-ozersk.ru/sites/default/files/news_images/14.04.2015/ds_rodnichok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12" y="6321152"/>
            <a:ext cx="4024707" cy="305390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91b/00094462-8ab8a2a0/hello_html_m43f62f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51" y="1509664"/>
            <a:ext cx="2496277" cy="18722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am.ru/upload/blogs/detsad-334750-15431663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"/>
          <a:stretch/>
        </p:blipFill>
        <p:spPr bwMode="auto">
          <a:xfrm>
            <a:off x="3804999" y="3955781"/>
            <a:ext cx="2457161" cy="19944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aam.ru/upload/blogs/cc18af14ed7c4edf0ba2edc0d0db3add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1" y="4063796"/>
            <a:ext cx="2638425" cy="19764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7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3773" y="878163"/>
            <a:ext cx="473045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по точкам</a:t>
            </a:r>
          </a:p>
        </p:txBody>
      </p:sp>
      <p:pic>
        <p:nvPicPr>
          <p:cNvPr id="2050" name="Picture 2" descr="https://auho.ru/sites/default/files/031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1598243"/>
            <a:ext cx="4764960" cy="357372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861353/50b8efd3-7f94-47bb-97d5-abb84317f17d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4" y="5644694"/>
            <a:ext cx="4913264" cy="346818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6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3773" y="878163"/>
            <a:ext cx="473045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по цифрам</a:t>
            </a:r>
          </a:p>
        </p:txBody>
      </p:sp>
      <p:pic>
        <p:nvPicPr>
          <p:cNvPr id="3074" name="Picture 2" descr="https://avatars.mds.yandex.net/get-pdb/49816/2a962086-92eb-46cd-a05a-4a5f4e02fb85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 bwMode="auto">
          <a:xfrm>
            <a:off x="731868" y="1496616"/>
            <a:ext cx="3716375" cy="417456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793884/3ec192c7-962f-4faf-8d72-03b44ca8fd35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56" y="5817096"/>
            <a:ext cx="3050338" cy="3600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5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3773" y="878163"/>
            <a:ext cx="473045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Путешествия по лабиринтам</a:t>
            </a:r>
          </a:p>
        </p:txBody>
      </p:sp>
      <p:pic>
        <p:nvPicPr>
          <p:cNvPr id="4098" name="Picture 2" descr="https://avatars.mds.yandex.net/get-pdb/402538/d605f3ad-cbad-4553-b20f-cb7430a81aa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5" y="1424608"/>
            <a:ext cx="2991824" cy="365002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veronikaa.ru/wp-content/uploads/2019/02/002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1498197"/>
            <a:ext cx="2775162" cy="3576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zacbs.ru/sites/default/files/inline_images/Raskraski-labirinty-s-vinni-puhom_2207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1" y="5460931"/>
            <a:ext cx="5124450" cy="357187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2656" y="878161"/>
              <a:ext cx="6120680" cy="81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ИГРЫ  для  ЮНЫХ  ИССЛЕДОВАТЕЛЕЙ</a:t>
              </a:r>
              <a:endParaRPr lang="ru-RU" sz="2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Естественный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интерес ребенка необходимо всячески поддерживать. Существуют разные способы не просто развлечь юного исследователя, но и расширить его жизненный опыт, кругозор, попутно развивая и мелкую моторику, логику,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любознательность: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Скотч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малыша – предмет поистине волшебный. Если ему показать, как это работает, велика вероятность, что на скотч будет прилеплено все, что попало в детские ручки.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Дырокол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особенно если он фигурный, также заворожит ребенка надолго. Можно дырявить старые журналы, цветную бумагу или листы, которые малыш закрасил сам разными цветами. Можно придумать и веселые забавы с полученным конфетти.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Лупа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Еще одна «волшебная палочка». Удивляться тому, как предметы, попавшие под лупу, превращаются в большие,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ребенок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перестанет очень нескоро.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Моток 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ненужной пряжи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может стать лабиринтом, паутиной и кто знает, чем еще, в ручках маленького естествоиспытателя.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налитая в таз и «сдобренная» пенкой, а также дополненная мочалками, игрушками, губками, – также прекрасный плацдарм для детских исследований. То же самое можно сказать о 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баночке с мыльными пузырями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Старый 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фотоаппарат или старый телефон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действующей фотокамерой в любом малыше пробудит желание стать фотографом.</a:t>
              </a:r>
            </a:p>
            <a:p>
              <a:pPr algn="just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9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5233" y="-62448"/>
            <a:ext cx="6912000" cy="9984001"/>
            <a:chOff x="-85233" y="-62450"/>
            <a:chExt cx="6912000" cy="9984001"/>
          </a:xfrm>
        </p:grpSpPr>
        <p:pic>
          <p:nvPicPr>
            <p:cNvPr id="2" name="Picture 6" descr="http://demiart.ru/forum/uploads7/post-1449493-1293098392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1234" y="1473551"/>
              <a:ext cx="9984001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98613" y="416496"/>
              <a:ext cx="1991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#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сидимдома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2656" y="878161"/>
              <a:ext cx="6120680" cy="81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КОГДА  МАМА   ЗАНЯТА</a:t>
              </a:r>
              <a:endParaRPr lang="ru-RU" sz="24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занять ребенка, когда маме нужно делать обычную домашнюю работу и она не может уделить внимание игре? Если проявить немного смекалки, то можно придумать немало дел, которыми кроха сможет позаниматься сам, при этом не просто не отвлекая маму, но и чувствуя себя ее незаменимым помощником: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приобщать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его к готовке: попросить помыть овощи или фрукты, размешать салат в миске, выложить колбасу на бутерброды;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пусть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поможет сервировать стол: разложит ложки, салфетки, хлеб, поставит солонку;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когда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мама работает с тестом, небольшой его кусочек может стать прекрасным материалом для юного скульптора;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время уборки маленькому помощнику можно поручить, например, рассортировать белье для стирки, вытереть пыль с низких полочек, рассортировать игрушки в детской: разложить по надлежащим коробкам кубики, карандаши, детали конструктора, книжки, полить цветы на подоконниках;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можно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предложить ребенку повозиться с продуктами (горохом, фасолью, макаронами) – пусть рассортирует их или выложит картинку;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можно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попросить малыша сделать для мамы бусы (пусть нанизывает на веревочку бублики, большие бусины или цепляет прищепки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12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847</Words>
  <Application>Microsoft Office PowerPoint</Application>
  <PresentationFormat>Лист A4 (210x297 мм)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NISTRATOV</dc:creator>
  <cp:lastModifiedBy>NISTRATOV</cp:lastModifiedBy>
  <cp:revision>7</cp:revision>
  <dcterms:created xsi:type="dcterms:W3CDTF">2020-04-08T11:03:30Z</dcterms:created>
  <dcterms:modified xsi:type="dcterms:W3CDTF">2020-04-08T12:05:13Z</dcterms:modified>
</cp:coreProperties>
</file>