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8" r:id="rId4"/>
    <p:sldId id="270" r:id="rId5"/>
    <p:sldId id="271" r:id="rId6"/>
    <p:sldId id="258" r:id="rId7"/>
    <p:sldId id="259" r:id="rId8"/>
    <p:sldId id="263" r:id="rId9"/>
    <p:sldId id="264" r:id="rId10"/>
    <p:sldId id="265" r:id="rId11"/>
    <p:sldId id="260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BF6B4-ADD7-4923-A2BB-C4DD39750D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B1C4-3CC3-4A82-8EBC-2C4DCFF5A1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644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DC7C-181D-4E9B-89D2-11162E1A03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B4161-C8E3-44E5-B1F4-79DB19488E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401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8104-7A33-4AFB-8E0D-A53B29E4E0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C36D-2947-4822-AC17-00F27212C7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787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CE7B-6A4D-4C33-B2EE-D9D8C54227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FEFF-115A-44FC-90B3-450C5A3671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667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7CBFA-08FF-45B5-85F4-4FDB4E07A8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1943-A34C-47A2-ADAF-BA519F2843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96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076D-FC96-4EB5-8149-3BEC2A021A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78BB-9F45-4556-ADB1-676106F6EC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440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3D02-C133-4F43-A253-F4A9564A44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BDA85-0B58-4E79-826B-B0704E6BF0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302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03A0-4691-4DE2-B64A-937ED3DB22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287C-430F-4C18-A825-8CC508AB4D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40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61EB-C607-4C79-89E3-E7B76E85A6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5BD75-6208-4F49-ACDA-F589C436AD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95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4B62A-722B-4BFD-9CE2-6D47A0C2CC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6D1-173E-4447-8542-AFF9310F33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511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A044-0B94-4F2E-BCD6-AC80F09021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D7C5B-34BB-4874-9147-1B9FBDFEA6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06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91609D-E5C0-4CC2-957F-1A401C0BE9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020159-42FE-4514-A9A9-30DA00C3BB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55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48;&#1090;&#1086;&#1075;&#1080;%20&#1077;&#1078;&#1077;&#1075;&#1086;&#1076;&#1085;&#1086;&#1081;%20&#1082;&#1086;&#1085;&#1092;&#1077;&#1088;&#1077;&#1085;&#1094;&#1080;&#1080;%20&#1048;&#1058;&#1054;-2015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\Pictures\БАНК  КАРТИНОК\Фоны\ramka-photoshop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99556" y="1485900"/>
            <a:ext cx="7530788" cy="194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ТЕМА:</a:t>
            </a:r>
          </a:p>
          <a:p>
            <a:pPr algn="ctr"/>
            <a:r>
              <a:rPr lang="ru-RU" altLang="ru-RU" sz="20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Представление </a:t>
            </a:r>
            <a:r>
              <a:rPr lang="ru-RU" altLang="ru-RU" sz="2000" b="1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материалов XV Южно-Российской межрегиональной</a:t>
            </a:r>
          </a:p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научно-практическая конференции-выставки</a:t>
            </a:r>
          </a:p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«Информационные технологии в образовании»</a:t>
            </a:r>
          </a:p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«ИTO-Ростов-2015»</a:t>
            </a:r>
          </a:p>
          <a:p>
            <a:pPr algn="ctr"/>
            <a:endParaRPr lang="ru-RU" altLang="ru-RU" sz="24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5" name="AutoShape 2" descr="���"/>
          <p:cNvSpPr>
            <a:spLocks noChangeAspect="1" noChangeArrowheads="1"/>
          </p:cNvSpPr>
          <p:nvPr/>
        </p:nvSpPr>
        <p:spPr bwMode="auto">
          <a:xfrm>
            <a:off x="155575" y="-533400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���"/>
          <p:cNvSpPr>
            <a:spLocks noChangeAspect="1" noChangeArrowheads="1"/>
          </p:cNvSpPr>
          <p:nvPr/>
        </p:nvSpPr>
        <p:spPr bwMode="auto">
          <a:xfrm>
            <a:off x="307975" y="-381000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611560" y="456941"/>
            <a:ext cx="76328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Муниципальное бюджетное дошкольное образовательное учреждение детский сад №37 г. </a:t>
            </a:r>
            <a:r>
              <a:rPr lang="ru-RU" alt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Новочеркасск</a:t>
            </a:r>
          </a:p>
          <a:p>
            <a:pPr algn="ctr"/>
            <a:r>
              <a:rPr lang="ru-RU" alt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рамках проведения занятия муниципальной опорной площадки</a:t>
            </a:r>
          </a:p>
          <a:p>
            <a:pPr algn="ctr"/>
            <a:r>
              <a:rPr lang="ru-RU" alt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08.12.2015 год</a:t>
            </a:r>
            <a:endParaRPr lang="ru-RU" alt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66530" y="4511238"/>
            <a:ext cx="4257477" cy="7415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Материал подготовила: </a:t>
            </a:r>
            <a:r>
              <a:rPr lang="ru-RU" altLang="ru-RU" sz="1400" dirty="0" err="1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Нистратова</a:t>
            </a:r>
            <a:r>
              <a:rPr lang="ru-RU" altLang="ru-RU" sz="14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Н.А.</a:t>
            </a:r>
          </a:p>
          <a:p>
            <a:pPr algn="r"/>
            <a:r>
              <a:rPr lang="ru-RU" altLang="ru-RU" sz="14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педагог-психолог</a:t>
            </a:r>
          </a:p>
          <a:p>
            <a:pPr algn="r"/>
            <a:r>
              <a:rPr lang="ru-RU" altLang="ru-RU" sz="14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endParaRPr lang="ru-RU" altLang="ru-RU" sz="1400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6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34654/data/images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404664"/>
            <a:ext cx="7247147" cy="778098"/>
          </a:xfrm>
          <a:prstGeom prst="rect">
            <a:avLst/>
          </a:prstGeo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Области применения интерактивного  плаката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3698" y="1519614"/>
            <a:ext cx="6012668" cy="613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Развивающие занятия с детьми дошкольного возраста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53698" y="2501314"/>
            <a:ext cx="6012668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Коррекционная работа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3698" y="3445834"/>
            <a:ext cx="6012668" cy="765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Психолого-педагогическое просвещение родителей и педагогов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66408" y="4509120"/>
            <a:ext cx="5999957" cy="8181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Повышение психолого-педагогической компетентности педагогов и родителей 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16" t="34065" r="36082" b="33955"/>
          <a:stretch>
            <a:fillRect/>
          </a:stretch>
        </p:blipFill>
        <p:spPr bwMode="auto">
          <a:xfrm>
            <a:off x="646509" y="1321587"/>
            <a:ext cx="9826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470" t="68057" r="-2"/>
          <a:stretch>
            <a:fillRect/>
          </a:stretch>
        </p:blipFill>
        <p:spPr bwMode="auto">
          <a:xfrm>
            <a:off x="712788" y="2303286"/>
            <a:ext cx="10525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237" t="2" b="67813"/>
          <a:stretch>
            <a:fillRect/>
          </a:stretch>
        </p:blipFill>
        <p:spPr bwMode="auto">
          <a:xfrm>
            <a:off x="771524" y="3311395"/>
            <a:ext cx="10525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737" r="67603"/>
          <a:stretch>
            <a:fillRect/>
          </a:stretch>
        </p:blipFill>
        <p:spPr bwMode="auto">
          <a:xfrm>
            <a:off x="847724" y="4509120"/>
            <a:ext cx="9763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9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layer.myshared.ru/734654/data/images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490" y="260648"/>
            <a:ext cx="6095019" cy="778098"/>
          </a:xfr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Интерактивный  плакат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63306"/>
            <a:ext cx="6840760" cy="512945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14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34654/data/images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404664"/>
            <a:ext cx="7247147" cy="778098"/>
          </a:xfrm>
          <a:prstGeom prst="rect">
            <a:avLst/>
          </a:prstGeo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Использование интерактивного  плаката :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3698" y="1519614"/>
            <a:ext cx="5094566" cy="7836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Способствует повышению активности и любознательности дошкольников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24037" y="3023959"/>
            <a:ext cx="5700291" cy="810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Позволяет дифференцировать задания для детей с разными индивидуальными особенностями.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66408" y="4509120"/>
            <a:ext cx="6161976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Позволяет создать условия для повышения уровня психолого-педагогической компетентности педагогов и родителей 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 descr="http://www.chigun-ekb.ru/content/news/200/152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380" y="1052736"/>
            <a:ext cx="960031" cy="150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lenkiicvetok.ucoz.ru/_nw/0/3919001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68" y="2452997"/>
            <a:ext cx="1080120" cy="143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chigun-ekb.ru/content/news/200/152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68" y="4259432"/>
            <a:ext cx="960031" cy="150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84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layer.myshared.ru/734654/data/images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440" y="1412776"/>
            <a:ext cx="4978896" cy="1143000"/>
          </a:xfrm>
        </p:spPr>
        <p:txBody>
          <a:bodyPr rtlCol="0">
            <a:noAutofit/>
            <a:scene3d>
              <a:camera prst="isometricOffAxis2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Спасибо</a:t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за внимание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843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5275"/>
            <a:ext cx="5112619" cy="511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21434766">
            <a:off x="1098018" y="1865620"/>
            <a:ext cx="2635187" cy="2328244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8438" name="Picture 2" descr="D:\Pictures\Картинки, рамки, фоны\БАНК  КАРТИНОК\Логотипы\70306090_1297005649_28948_200904102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9E3"/>
              </a:clrFrom>
              <a:clrTo>
                <a:srgbClr val="FFF9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005" y="1932918"/>
            <a:ext cx="2079939" cy="2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F:\Плакат Икт\log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68" y="588823"/>
            <a:ext cx="940957" cy="92527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22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layer.myshared.ru/734654/data/images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7" y="-1237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03" y="476672"/>
            <a:ext cx="6966333" cy="1944216"/>
          </a:xfr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XV Южно-Российская межрегиональная 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научно-практическая конференция-выставка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«Информационные технологии в образовании»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7056" y="220486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 Math" pitchFamily="18" charset="0"/>
                <a:ea typeface="Cambria Math" pitchFamily="18" charset="0"/>
              </a:rPr>
              <a:t>Министерство общего и профессионального образования Ростовской области</a:t>
            </a:r>
          </a:p>
          <a:p>
            <a:pPr algn="ctr"/>
            <a:r>
              <a:rPr lang="ru-RU" dirty="0">
                <a:latin typeface="Cambria Math" pitchFamily="18" charset="0"/>
                <a:ea typeface="Cambria Math" pitchFamily="18" charset="0"/>
              </a:rPr>
              <a:t>Автономная некоммерческая организация «Информационные технологии в образовании»</a:t>
            </a:r>
          </a:p>
          <a:p>
            <a:pPr algn="ctr"/>
            <a:r>
              <a:rPr lang="ru-RU" dirty="0">
                <a:latin typeface="Cambria Math" pitchFamily="18" charset="0"/>
                <a:ea typeface="Cambria Math" pitchFamily="18" charset="0"/>
              </a:rPr>
              <a:t>ООО «Компания ГЭНДАЛЬФ»</a:t>
            </a:r>
          </a:p>
          <a:p>
            <a:pPr algn="ctr"/>
            <a:r>
              <a:rPr lang="ru-RU" dirty="0">
                <a:latin typeface="Cambria Math" pitchFamily="18" charset="0"/>
                <a:ea typeface="Cambria Math" pitchFamily="18" charset="0"/>
              </a:rPr>
              <a:t>Ростовский областной институт повышения квалификации и профессиональной переподготовки работников образования</a:t>
            </a:r>
          </a:p>
          <a:p>
            <a:pPr algn="ctr"/>
            <a:r>
              <a:rPr lang="ru-RU" dirty="0">
                <a:latin typeface="Cambria Math" pitchFamily="18" charset="0"/>
                <a:ea typeface="Cambria Math" pitchFamily="18" charset="0"/>
              </a:rPr>
              <a:t>Южный федеральный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университет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Скругленный прямоугольник 9">
            <a:hlinkClick r:id="rId3" action="ppaction://hlinkfile"/>
          </p:cNvPr>
          <p:cNvSpPr/>
          <p:nvPr/>
        </p:nvSpPr>
        <p:spPr>
          <a:xfrm>
            <a:off x="3131840" y="5229200"/>
            <a:ext cx="4680520" cy="7116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«ИTO-Ростов-2015»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11-12 ноября 2015 года, г. Ростов-на-Дону</a:t>
            </a:r>
          </a:p>
        </p:txBody>
      </p:sp>
    </p:spTree>
    <p:extLst>
      <p:ext uri="{BB962C8B-B14F-4D97-AF65-F5344CB8AC3E}">
        <p14:creationId xmlns:p14="http://schemas.microsoft.com/office/powerpoint/2010/main" xmlns="" val="33528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\Pictures\БАНК  КАРТИНОК\Фоны\ramka-photoshop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98575" y="2457450"/>
            <a:ext cx="6959288" cy="194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Тезисы:</a:t>
            </a:r>
            <a:endParaRPr lang="ru-RU" altLang="ru-RU" sz="2000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«Использование 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интерактивного плаката </a:t>
            </a: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 практике работы педагога-психолога </a:t>
            </a: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дошкольного учреждения».</a:t>
            </a:r>
            <a:endParaRPr lang="ru-RU" altLang="ru-RU" sz="24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/>
            <a:endParaRPr lang="ru-RU" altLang="ru-RU" sz="24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5" name="AutoShape 2" descr="���"/>
          <p:cNvSpPr>
            <a:spLocks noChangeAspect="1" noChangeArrowheads="1"/>
          </p:cNvSpPr>
          <p:nvPr/>
        </p:nvSpPr>
        <p:spPr bwMode="auto">
          <a:xfrm>
            <a:off x="155575" y="-533400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���"/>
          <p:cNvSpPr>
            <a:spLocks noChangeAspect="1" noChangeArrowheads="1"/>
          </p:cNvSpPr>
          <p:nvPr/>
        </p:nvSpPr>
        <p:spPr bwMode="auto">
          <a:xfrm>
            <a:off x="307975" y="-381000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F:\Плакат Икт\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4" y="1195605"/>
            <a:ext cx="1087413" cy="106928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1907704" y="456941"/>
            <a:ext cx="63367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XV </a:t>
            </a:r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Южно-Российская межрегиональная</a:t>
            </a:r>
          </a:p>
          <a:p>
            <a:pPr algn="ctr"/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научно-практическая конференция-выставка</a:t>
            </a:r>
          </a:p>
          <a:p>
            <a:pPr algn="ctr"/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«Информационные технологии в образовании»</a:t>
            </a:r>
          </a:p>
          <a:p>
            <a:pPr algn="ctr"/>
            <a:r>
              <a:rPr lang="ru-RU" alt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alt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ИTO-Ростов-2015»</a:t>
            </a:r>
          </a:p>
          <a:p>
            <a:pPr algn="r"/>
            <a:r>
              <a:rPr lang="ru-RU" altLang="ru-RU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</a:t>
            </a:r>
          </a:p>
          <a:p>
            <a:pPr algn="r"/>
            <a:r>
              <a:rPr lang="ru-RU" altLang="ru-RU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Секция 2.2. Информационно-коммуникационные </a:t>
            </a:r>
            <a:r>
              <a:rPr lang="ru-RU" altLang="ru-RU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технологии в </a:t>
            </a:r>
            <a:r>
              <a:rPr lang="ru-RU" altLang="ru-RU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</a:p>
          <a:p>
            <a:pPr algn="r"/>
            <a:r>
              <a:rPr lang="ru-RU" altLang="ru-RU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профессиональной </a:t>
            </a:r>
            <a:r>
              <a:rPr lang="ru-RU" altLang="ru-RU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деятельности воспитателей и </a:t>
            </a:r>
            <a:r>
              <a:rPr lang="ru-RU" altLang="ru-RU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</a:t>
            </a:r>
          </a:p>
          <a:p>
            <a:pPr algn="r"/>
            <a:r>
              <a:rPr lang="ru-RU" altLang="ru-RU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педагогов </a:t>
            </a:r>
            <a:r>
              <a:rPr lang="ru-RU" altLang="ru-RU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дошкольного и начального общего образования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65786" y="4127639"/>
            <a:ext cx="4257477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Материал подготовила: </a:t>
            </a:r>
            <a:r>
              <a:rPr lang="ru-RU" altLang="ru-RU" sz="1400" dirty="0" err="1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Нистратова</a:t>
            </a:r>
            <a:r>
              <a:rPr lang="ru-RU" altLang="ru-RU" sz="14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Н.А.</a:t>
            </a:r>
          </a:p>
          <a:p>
            <a:pPr algn="r"/>
            <a:r>
              <a:rPr lang="ru-RU" altLang="ru-RU" sz="14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педагог-психолог</a:t>
            </a:r>
          </a:p>
          <a:p>
            <a:pPr algn="r"/>
            <a:r>
              <a:rPr lang="ru-RU" altLang="ru-RU" sz="14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МБДОУ </a:t>
            </a:r>
            <a:r>
              <a:rPr lang="ru-RU" altLang="ru-RU" sz="14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детский сад №</a:t>
            </a:r>
            <a:r>
              <a:rPr lang="ru-RU" altLang="ru-RU" sz="14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37</a:t>
            </a:r>
          </a:p>
          <a:p>
            <a:pPr algn="r"/>
            <a:r>
              <a:rPr lang="ru-RU" altLang="ru-RU" sz="14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г. Новочеркасск</a:t>
            </a:r>
            <a:endParaRPr lang="ru-RU" altLang="ru-RU" sz="1400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3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\Pictures\БАНК  КАРТИНОК\Фоны\ramka-photoshop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63975" y="587829"/>
            <a:ext cx="6959288" cy="12569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Тезисы:</a:t>
            </a:r>
            <a:r>
              <a:rPr lang="en-US" altLang="ru-RU" sz="20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ru-RU" alt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«</a:t>
            </a:r>
            <a:r>
              <a:rPr lang="ru-RU" altLang="ru-RU" sz="2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Использование </a:t>
            </a:r>
            <a:r>
              <a:rPr lang="ru-RU" alt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интерактивного плаката </a:t>
            </a:r>
          </a:p>
          <a:p>
            <a:pPr algn="ctr"/>
            <a:r>
              <a:rPr lang="ru-RU" alt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 практике работы педагога-психолога </a:t>
            </a:r>
          </a:p>
          <a:p>
            <a:pPr algn="ctr"/>
            <a:r>
              <a:rPr lang="ru-RU" altLang="ru-RU" sz="2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дошкольного учреждения».</a:t>
            </a:r>
            <a:endParaRPr lang="ru-RU" altLang="ru-RU" sz="20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/>
            <a:endParaRPr lang="ru-RU" altLang="ru-RU" sz="24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5" name="AutoShape 2" descr="���"/>
          <p:cNvSpPr>
            <a:spLocks noChangeAspect="1" noChangeArrowheads="1"/>
          </p:cNvSpPr>
          <p:nvPr/>
        </p:nvSpPr>
        <p:spPr bwMode="auto">
          <a:xfrm>
            <a:off x="155575" y="-533400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���"/>
          <p:cNvSpPr>
            <a:spLocks noChangeAspect="1" noChangeArrowheads="1"/>
          </p:cNvSpPr>
          <p:nvPr/>
        </p:nvSpPr>
        <p:spPr bwMode="auto">
          <a:xfrm>
            <a:off x="307975" y="-381000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F:\Плакат Икт\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4" y="1195605"/>
            <a:ext cx="1087413" cy="106928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76274" y="3168965"/>
            <a:ext cx="5069061" cy="1666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Segoe Print" panose="02000600000000000000" pitchFamily="2" charset="0"/>
                <a:ea typeface="Cambria Math" pitchFamily="18" charset="0"/>
                <a:cs typeface="Cambria Math" pitchFamily="18" charset="0"/>
              </a:rPr>
              <a:t>Лучший способ изучить что-либо — это открыть самому. </a:t>
            </a:r>
            <a:endParaRPr lang="en-US" altLang="ru-RU" sz="2000" b="1" dirty="0" smtClean="0">
              <a:solidFill>
                <a:srgbClr val="C00000"/>
              </a:solidFill>
              <a:latin typeface="Segoe Print" panose="02000600000000000000" pitchFamily="2" charset="0"/>
              <a:ea typeface="Cambria Math" pitchFamily="18" charset="0"/>
              <a:cs typeface="Cambria Math" pitchFamily="18" charset="0"/>
            </a:endParaRPr>
          </a:p>
          <a:p>
            <a:pPr algn="r"/>
            <a:endParaRPr lang="ru-RU" altLang="ru-RU" b="1" dirty="0" smtClean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  <a:ea typeface="Cambria Math" pitchFamily="18" charset="0"/>
              <a:cs typeface="Cambria Math" pitchFamily="18" charset="0"/>
            </a:endParaRPr>
          </a:p>
          <a:p>
            <a:pPr algn="r"/>
            <a:r>
              <a:rPr lang="ru-RU" altLang="ru-RU" b="1" dirty="0" err="1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  <a:ea typeface="Cambria Math" pitchFamily="18" charset="0"/>
                <a:cs typeface="Cambria Math" pitchFamily="18" charset="0"/>
              </a:rPr>
              <a:t>Дьердь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  <a:ea typeface="Cambria Math" pitchFamily="18" charset="0"/>
                <a:cs typeface="Cambria Math" pitchFamily="18" charset="0"/>
              </a:rPr>
              <a:t>Пойа </a:t>
            </a:r>
          </a:p>
        </p:txBody>
      </p:sp>
      <p:pic>
        <p:nvPicPr>
          <p:cNvPr id="1026" name="Picture 2" descr="http://www-history.mcs.st-andrews.ac.uk/history/BigPictures/Polya_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77578"/>
            <a:ext cx="2102190" cy="277455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93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34654/data/images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71" y="-2294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716016" y="557474"/>
            <a:ext cx="3752866" cy="16561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ИКТ – один из приоритетов современного образования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http://i.dou25-ars.ru/u/a0/4a0d86d08411e49ae9f320f4cdcd33/-/23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658092"/>
            <a:ext cx="2880320" cy="3979965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iki.kamipkpk.ru/images/e/ea/Ictt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7790" y="628515"/>
            <a:ext cx="1412876" cy="95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605673" y="1341731"/>
            <a:ext cx="1008112" cy="576064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06434" y="3645024"/>
            <a:ext cx="3896883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ИКТ –компетентность педагога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564" y="5301208"/>
            <a:ext cx="3896883" cy="7116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Повышение качества обучения и воспитания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906379" y="2231661"/>
            <a:ext cx="504056" cy="468051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углом вверх 4"/>
          <p:cNvSpPr/>
          <p:nvPr/>
        </p:nvSpPr>
        <p:spPr>
          <a:xfrm flipH="1" flipV="1">
            <a:off x="3798253" y="2877344"/>
            <a:ext cx="508181" cy="2423864"/>
          </a:xfrm>
          <a:prstGeom prst="bentUp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 flipH="1" flipV="1">
            <a:off x="4052343" y="3185436"/>
            <a:ext cx="335617" cy="1111785"/>
          </a:xfrm>
          <a:prstGeom prst="bentUp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4297221"/>
            <a:ext cx="3896883" cy="7116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Повышение мотивации детей к  получению новых знаний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Стрелка углом вверх 13"/>
          <p:cNvSpPr/>
          <p:nvPr/>
        </p:nvSpPr>
        <p:spPr>
          <a:xfrm rot="16200000" flipH="1">
            <a:off x="8001064" y="3540414"/>
            <a:ext cx="658801" cy="390094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3986" y="2725915"/>
            <a:ext cx="4256922" cy="7116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Информатизация системы образования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7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34654/data/images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557474"/>
            <a:ext cx="7416824" cy="7832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ИМПК по теме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«Повышение ИКТ-компетентности педагога-психолога, как условие внедрения ФГОС ДО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» позволил: 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3114" y="2360645"/>
            <a:ext cx="6555230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Освоить программы: 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MC  Word,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MS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Calibri"/>
              </a:rPr>
              <a:t>Power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ea typeface="Calibri"/>
              </a:rPr>
              <a:t>Point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</a:rPr>
              <a:t>MS Publisher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24067" y="3068960"/>
            <a:ext cx="7509859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Позволил создать профессиональное информативное пространство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1700808"/>
            <a:ext cx="5832648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Повысить ИКТ грамотность и ИКТ компетентность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24067" y="3861048"/>
            <a:ext cx="6544277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Освоить технологию создания слайдовых презентаций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4067" y="4804522"/>
            <a:ext cx="5968213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Познакомиться с новым электронным ресурсом –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ИНТЕРАКТИВНЫМ  ПЛАКАТОМ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737" r="67603"/>
          <a:stretch>
            <a:fillRect/>
          </a:stretch>
        </p:blipFill>
        <p:spPr bwMode="auto">
          <a:xfrm>
            <a:off x="417140" y="1672370"/>
            <a:ext cx="671240" cy="61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08" r="69595" b="34169"/>
          <a:stretch>
            <a:fillRect/>
          </a:stretch>
        </p:blipFill>
        <p:spPr bwMode="auto">
          <a:xfrm>
            <a:off x="437172" y="2360645"/>
            <a:ext cx="672788" cy="64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16" t="34065" r="36082" b="33955"/>
          <a:stretch>
            <a:fillRect/>
          </a:stretch>
        </p:blipFill>
        <p:spPr bwMode="auto">
          <a:xfrm>
            <a:off x="427932" y="3032025"/>
            <a:ext cx="680440" cy="62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237" t="2" b="67813"/>
          <a:stretch>
            <a:fillRect/>
          </a:stretch>
        </p:blipFill>
        <p:spPr bwMode="auto">
          <a:xfrm>
            <a:off x="450468" y="3833435"/>
            <a:ext cx="737155" cy="63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74" t="68057" r="33212"/>
          <a:stretch>
            <a:fillRect/>
          </a:stretch>
        </p:blipFill>
        <p:spPr bwMode="auto">
          <a:xfrm>
            <a:off x="485458" y="4998234"/>
            <a:ext cx="719211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5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layer.myshared.ru/734654/data/images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7" y="-1237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095019" cy="778098"/>
          </a:xfr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Интерактивный  плакат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623" y="1124744"/>
            <a:ext cx="7200745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Интерактивный плакат 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электронное образовательное средство </a:t>
            </a:r>
          </a:p>
          <a:p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 предоставления информации, способное </a:t>
            </a:r>
          </a:p>
          <a:p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 активно и разнообразно реагировать на</a:t>
            </a:r>
          </a:p>
          <a:p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  управляющие действия пользователя.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623" y="3212976"/>
            <a:ext cx="7632848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Важно то, что плакат – это </a:t>
            </a:r>
            <a:r>
              <a:rPr lang="ru-RU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средство предоставления информации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то есть основная его функция – демонстрация материала.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4581128"/>
            <a:ext cx="7128792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Под </a:t>
            </a:r>
            <a:r>
              <a:rPr lang="ru-RU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интерактивностью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понимается способность информационно-коммуникационной системы, активно и разнообразно реагировать на действия пользователя.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1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layer.myshared.ru/734654/data/images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247147" cy="778098"/>
          </a:xfr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Алгоритм создания интерактивного  плаката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3031" y="2924944"/>
            <a:ext cx="2376209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Выбор темы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192" y="3777275"/>
            <a:ext cx="3888377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Определение задач и направлений работы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7055" y="4797152"/>
            <a:ext cx="4502359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Подбор игровых заданий и упражнений с учетом возрастных и индивидуальных возможностей детей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602561" y="1196752"/>
            <a:ext cx="3312258" cy="1500639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Содержательная часть</a:t>
            </a:r>
            <a:endParaRPr lang="ru-RU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453995" y="3446899"/>
            <a:ext cx="2484481" cy="504056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5292080" y="980728"/>
            <a:ext cx="2592288" cy="1509023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Техническая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часть</a:t>
            </a:r>
            <a:endParaRPr lang="ru-RU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8105" y="2769162"/>
            <a:ext cx="2736304" cy="13681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Технические навыки работы в программе 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MS Power Point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</a:p>
          <a:p>
            <a:pPr algn="just"/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467544" y="2348881"/>
            <a:ext cx="315487" cy="648072"/>
          </a:xfrm>
          <a:prstGeom prst="curved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444817" y="3444214"/>
            <a:ext cx="315487" cy="648072"/>
          </a:xfrm>
          <a:prstGeom prst="curved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390193" y="4365104"/>
            <a:ext cx="315487" cy="648072"/>
          </a:xfrm>
          <a:prstGeom prst="curved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989271" y="1628800"/>
            <a:ext cx="1254595" cy="318271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гнутая влево стрелка 13"/>
          <p:cNvSpPr/>
          <p:nvPr/>
        </p:nvSpPr>
        <p:spPr>
          <a:xfrm flipH="1">
            <a:off x="7452320" y="2208480"/>
            <a:ext cx="315487" cy="648072"/>
          </a:xfrm>
          <a:prstGeom prst="curved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внутренняя память 15"/>
          <p:cNvSpPr/>
          <p:nvPr/>
        </p:nvSpPr>
        <p:spPr>
          <a:xfrm>
            <a:off x="5652120" y="5013176"/>
            <a:ext cx="2448272" cy="792088"/>
          </a:xfrm>
          <a:prstGeom prst="flowChartInternalStorag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Интерактивный плакат</a:t>
            </a:r>
            <a:endParaRPr lang="ru-RU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8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layer.myshared.ru/734654/data/images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490" y="260648"/>
            <a:ext cx="6095019" cy="778098"/>
          </a:xfr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Интерактивные  плакаты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528" y="3720333"/>
            <a:ext cx="3288309" cy="246569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72" y="992440"/>
            <a:ext cx="3262343" cy="244675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953" y="1014687"/>
            <a:ext cx="3268960" cy="245172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300192" y="3155923"/>
            <a:ext cx="2376209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«Весна» (для детей)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709" y="3371947"/>
            <a:ext cx="2160239" cy="961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«Игры со </a:t>
            </a:r>
            <a:r>
              <a:rPr lang="ru-RU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Смешариками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(для детей)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5373216"/>
            <a:ext cx="3124944" cy="961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«А ваш ребенок готов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к школе?»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(для родителей)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6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450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Слайд 1</vt:lpstr>
      <vt:lpstr>XV Южно-Российская межрегиональная  научно-практическая конференция-выставка «Информационные технологии в образовании»</vt:lpstr>
      <vt:lpstr>Слайд 3</vt:lpstr>
      <vt:lpstr>Слайд 4</vt:lpstr>
      <vt:lpstr>Слайд 5</vt:lpstr>
      <vt:lpstr>Слайд 6</vt:lpstr>
      <vt:lpstr>Интерактивный  плакат</vt:lpstr>
      <vt:lpstr>Алгоритм создания интерактивного  плаката</vt:lpstr>
      <vt:lpstr>Интерактивные  плакаты</vt:lpstr>
      <vt:lpstr>Слайд 10</vt:lpstr>
      <vt:lpstr>Интерактивный  плакат</vt:lpstr>
      <vt:lpstr>Слайд 12</vt:lpstr>
      <vt:lpstr>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Nistratov</dc:creator>
  <cp:lastModifiedBy>Admin</cp:lastModifiedBy>
  <cp:revision>26</cp:revision>
  <dcterms:created xsi:type="dcterms:W3CDTF">2015-11-06T18:14:05Z</dcterms:created>
  <dcterms:modified xsi:type="dcterms:W3CDTF">2015-12-08T07:55:52Z</dcterms:modified>
</cp:coreProperties>
</file>